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3.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4.xml" ContentType="application/vnd.openxmlformats-officedocument.theme+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5.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6.xml" ContentType="application/vnd.openxmlformats-officedocument.theme+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theme/theme7.xml" ContentType="application/vnd.openxmlformats-officedocument.theme+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8.xml" ContentType="application/vnd.openxmlformats-officedocument.theme+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theme/theme9.xml" ContentType="application/vnd.openxmlformats-officedocument.theme+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2" r:id="rId1"/>
    <p:sldMasterId id="2147483790" r:id="rId2"/>
    <p:sldMasterId id="2147483802" r:id="rId3"/>
    <p:sldMasterId id="2147483817" r:id="rId4"/>
    <p:sldMasterId id="2147483831" r:id="rId5"/>
    <p:sldMasterId id="2147483862" r:id="rId6"/>
    <p:sldMasterId id="2147483996" r:id="rId7"/>
    <p:sldMasterId id="2147484023" r:id="rId8"/>
    <p:sldMasterId id="2147484036" r:id="rId9"/>
    <p:sldMasterId id="2147484049" r:id="rId10"/>
  </p:sldMasterIdLst>
  <p:notesMasterIdLst>
    <p:notesMasterId r:id="rId33"/>
  </p:notesMasterIdLst>
  <p:sldIdLst>
    <p:sldId id="601" r:id="rId11"/>
    <p:sldId id="617" r:id="rId12"/>
    <p:sldId id="625" r:id="rId13"/>
    <p:sldId id="626" r:id="rId14"/>
    <p:sldId id="627" r:id="rId15"/>
    <p:sldId id="628" r:id="rId16"/>
    <p:sldId id="629" r:id="rId17"/>
    <p:sldId id="630" r:id="rId18"/>
    <p:sldId id="633" r:id="rId19"/>
    <p:sldId id="631" r:id="rId20"/>
    <p:sldId id="632" r:id="rId21"/>
    <p:sldId id="604" r:id="rId22"/>
    <p:sldId id="605" r:id="rId23"/>
    <p:sldId id="419" r:id="rId24"/>
    <p:sldId id="420" r:id="rId25"/>
    <p:sldId id="421" r:id="rId26"/>
    <p:sldId id="422" r:id="rId27"/>
    <p:sldId id="427" r:id="rId28"/>
    <p:sldId id="561" r:id="rId29"/>
    <p:sldId id="429" r:id="rId30"/>
    <p:sldId id="430" r:id="rId31"/>
    <p:sldId id="431"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B133D"/>
    <a:srgbClr val="DC842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509" autoAdjust="0"/>
    <p:restoredTop sz="70162" autoAdjust="0"/>
  </p:normalViewPr>
  <p:slideViewPr>
    <p:cSldViewPr snapToGrid="0">
      <p:cViewPr varScale="1">
        <p:scale>
          <a:sx n="90" d="100"/>
          <a:sy n="90" d="100"/>
        </p:scale>
        <p:origin x="808"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3.xml"/><Relationship Id="rId18" Type="http://schemas.openxmlformats.org/officeDocument/2006/relationships/slide" Target="slides/slide8.xml"/><Relationship Id="rId26" Type="http://schemas.openxmlformats.org/officeDocument/2006/relationships/slide" Target="slides/slide16.xml"/><Relationship Id="rId21" Type="http://schemas.openxmlformats.org/officeDocument/2006/relationships/slide" Target="slides/slide11.xml"/><Relationship Id="rId34" Type="http://schemas.openxmlformats.org/officeDocument/2006/relationships/presProps" Target="presProps.xml"/><Relationship Id="rId7" Type="http://schemas.openxmlformats.org/officeDocument/2006/relationships/slideMaster" Target="slideMasters/slideMaster7.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6.xml"/><Relationship Id="rId20" Type="http://schemas.openxmlformats.org/officeDocument/2006/relationships/slide" Target="slides/slide10.xml"/><Relationship Id="rId29"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slide" Target="slides/slide22.xml"/><Relationship Id="rId37"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theme" Target="theme/theme1.xml"/><Relationship Id="rId10" Type="http://schemas.openxmlformats.org/officeDocument/2006/relationships/slideMaster" Target="slideMasters/slideMaster10.xml"/><Relationship Id="rId19" Type="http://schemas.openxmlformats.org/officeDocument/2006/relationships/slide" Target="slides/slide9.xml"/><Relationship Id="rId31" Type="http://schemas.openxmlformats.org/officeDocument/2006/relationships/slide" Target="slides/slide21.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viewProps" Target="viewProps.xml"/><Relationship Id="rId8" Type="http://schemas.openxmlformats.org/officeDocument/2006/relationships/slideMaster" Target="slideMasters/slideMaster8.xml"/><Relationship Id="rId3" Type="http://schemas.openxmlformats.org/officeDocument/2006/relationships/slideMaster" Target="slideMasters/slideMaster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Segoe UI Light" panose="020B0502040204020203" pitchFamily="34"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Segoe UI Light" panose="020B0502040204020203" pitchFamily="34" charset="0"/>
              </a:defRPr>
            </a:lvl1pPr>
          </a:lstStyle>
          <a:p>
            <a:fld id="{1A833B11-D74B-4CA1-9BB1-479A35871D7F}" type="datetimeFigureOut">
              <a:rPr lang="en-US" smtClean="0"/>
              <a:pPr/>
              <a:t>3/6/19</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Segoe UI Light" panose="020B0502040204020203" pitchFamily="34"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Segoe UI Light" panose="020B0502040204020203" pitchFamily="34" charset="0"/>
              </a:defRPr>
            </a:lvl1pPr>
          </a:lstStyle>
          <a:p>
            <a:fld id="{7D0081C3-15AB-42A8-B589-DE1B19BA4FD7}" type="slidenum">
              <a:rPr lang="en-US" smtClean="0"/>
              <a:pPr/>
              <a:t>‹#›</a:t>
            </a:fld>
            <a:endParaRPr lang="en-US" dirty="0"/>
          </a:p>
        </p:txBody>
      </p:sp>
    </p:spTree>
    <p:extLst>
      <p:ext uri="{BB962C8B-B14F-4D97-AF65-F5344CB8AC3E}">
        <p14:creationId xmlns:p14="http://schemas.microsoft.com/office/powerpoint/2010/main" val="27033324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Segoe UI Light" panose="020B0502040204020203" pitchFamily="34" charset="0"/>
        <a:ea typeface="+mn-ea"/>
        <a:cs typeface="+mn-cs"/>
      </a:defRPr>
    </a:lvl1pPr>
    <a:lvl2pPr marL="457200" algn="l" defTabSz="914400" rtl="0" eaLnBrk="1" latinLnBrk="0" hangingPunct="1">
      <a:defRPr sz="1200" kern="1200">
        <a:solidFill>
          <a:schemeClr val="tx1"/>
        </a:solidFill>
        <a:latin typeface="Segoe UI Light" panose="020B0502040204020203" pitchFamily="34" charset="0"/>
        <a:ea typeface="+mn-ea"/>
        <a:cs typeface="+mn-cs"/>
      </a:defRPr>
    </a:lvl2pPr>
    <a:lvl3pPr marL="914400" algn="l" defTabSz="914400" rtl="0" eaLnBrk="1" latinLnBrk="0" hangingPunct="1">
      <a:defRPr sz="1200" kern="1200">
        <a:solidFill>
          <a:schemeClr val="tx1"/>
        </a:solidFill>
        <a:latin typeface="Segoe UI Light" panose="020B0502040204020203" pitchFamily="34" charset="0"/>
        <a:ea typeface="+mn-ea"/>
        <a:cs typeface="+mn-cs"/>
      </a:defRPr>
    </a:lvl3pPr>
    <a:lvl4pPr marL="1371600" algn="l" defTabSz="914400" rtl="0" eaLnBrk="1" latinLnBrk="0" hangingPunct="1">
      <a:defRPr sz="1200" kern="1200">
        <a:solidFill>
          <a:schemeClr val="tx1"/>
        </a:solidFill>
        <a:latin typeface="Segoe UI Light" panose="020B0502040204020203" pitchFamily="34" charset="0"/>
        <a:ea typeface="+mn-ea"/>
        <a:cs typeface="+mn-cs"/>
      </a:defRPr>
    </a:lvl4pPr>
    <a:lvl5pPr marL="1828800" algn="l" defTabSz="914400" rtl="0" eaLnBrk="1" latinLnBrk="0" hangingPunct="1">
      <a:defRPr sz="1200" kern="1200">
        <a:solidFill>
          <a:schemeClr val="tx1"/>
        </a:solidFill>
        <a:latin typeface="Segoe UI Light" panose="020B050204020402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8"/>
        <p:cNvGrpSpPr/>
        <p:nvPr/>
      </p:nvGrpSpPr>
      <p:grpSpPr>
        <a:xfrm>
          <a:off x="0" y="0"/>
          <a:ext cx="0" cy="0"/>
          <a:chOff x="0" y="0"/>
          <a:chExt cx="0" cy="0"/>
        </a:xfrm>
      </p:grpSpPr>
      <p:sp>
        <p:nvSpPr>
          <p:cNvPr id="1489" name="Shape 1489"/>
          <p:cNvSpPr txBox="1">
            <a:spLocks noGrp="1"/>
          </p:cNvSpPr>
          <p:nvPr>
            <p:ph type="body" idx="1"/>
          </p:nvPr>
        </p:nvSpPr>
        <p:spPr>
          <a:xfrm>
            <a:off x="701039" y="4415789"/>
            <a:ext cx="5608319" cy="4183379"/>
          </a:xfrm>
          <a:prstGeom prst="rect">
            <a:avLst/>
          </a:prstGeom>
          <a:noFill/>
          <a:ln>
            <a:noFill/>
          </a:ln>
        </p:spPr>
        <p:txBody>
          <a:bodyPr lIns="91425" tIns="91425" rIns="91425" bIns="91425" anchor="t" anchorCtr="0">
            <a:noAutofit/>
          </a:bodyPr>
          <a:lstStyle/>
          <a:p>
            <a:pPr marL="0" marR="0" lvl="0" indent="0" algn="l" rtl="0">
              <a:spcBef>
                <a:spcPts val="0"/>
              </a:spcBef>
              <a:spcAft>
                <a:spcPts val="0"/>
              </a:spcAft>
              <a:buClr>
                <a:schemeClr val="dk1"/>
              </a:buClr>
              <a:buSzPct val="25000"/>
              <a:buFont typeface="Trebuchet MS"/>
              <a:buNone/>
            </a:pPr>
            <a:endParaRPr sz="1100" b="0" i="0" u="none" strike="noStrike" cap="none">
              <a:solidFill>
                <a:schemeClr val="dk1"/>
              </a:solidFill>
              <a:latin typeface="Trebuchet MS"/>
              <a:ea typeface="Trebuchet MS"/>
              <a:cs typeface="Trebuchet MS"/>
              <a:sym typeface="Trebuchet MS"/>
            </a:endParaRPr>
          </a:p>
        </p:txBody>
      </p:sp>
      <p:sp>
        <p:nvSpPr>
          <p:cNvPr id="1490" name="Shape 1490"/>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7540373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This is presented twice intentionally. We reintroduce this learning principle again because we will use it to teach “learning rate” 3 slides later. </a:t>
            </a:r>
          </a:p>
        </p:txBody>
      </p:sp>
      <p:sp>
        <p:nvSpPr>
          <p:cNvPr id="4" name="Slide Number Placeholder 3"/>
          <p:cNvSpPr>
            <a:spLocks noGrp="1"/>
          </p:cNvSpPr>
          <p:nvPr>
            <p:ph type="sldNum" sz="quarter" idx="5"/>
          </p:nvPr>
        </p:nvSpPr>
        <p:spPr/>
        <p:txBody>
          <a:bodyPr/>
          <a:lstStyle/>
          <a:p>
            <a:fld id="{7D0081C3-15AB-42A8-B589-DE1B19BA4FD7}" type="slidenum">
              <a:rPr lang="en-US" smtClean="0"/>
              <a:pPr/>
              <a:t>14</a:t>
            </a:fld>
            <a:endParaRPr lang="en-US" dirty="0"/>
          </a:p>
        </p:txBody>
      </p:sp>
    </p:spTree>
    <p:extLst>
      <p:ext uri="{BB962C8B-B14F-4D97-AF65-F5344CB8AC3E}">
        <p14:creationId xmlns:p14="http://schemas.microsoft.com/office/powerpoint/2010/main" val="8272308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shows a simple representation of gradient descent, where, during backpropagation, each weight is changed by a multiplier (the learning rate) * the derivative of the error with respect to each weight. </a:t>
            </a:r>
          </a:p>
        </p:txBody>
      </p:sp>
      <p:sp>
        <p:nvSpPr>
          <p:cNvPr id="4" name="Slide Number Placeholder 3"/>
          <p:cNvSpPr>
            <a:spLocks noGrp="1"/>
          </p:cNvSpPr>
          <p:nvPr>
            <p:ph type="sldNum" sz="quarter" idx="5"/>
          </p:nvPr>
        </p:nvSpPr>
        <p:spPr/>
        <p:txBody>
          <a:bodyPr/>
          <a:lstStyle/>
          <a:p>
            <a:fld id="{7D0081C3-15AB-42A8-B589-DE1B19BA4FD7}" type="slidenum">
              <a:rPr lang="en-US" smtClean="0"/>
              <a:pPr/>
              <a:t>17</a:t>
            </a:fld>
            <a:endParaRPr lang="en-US" dirty="0"/>
          </a:p>
        </p:txBody>
      </p:sp>
    </p:spTree>
    <p:extLst>
      <p:ext uri="{BB962C8B-B14F-4D97-AF65-F5344CB8AC3E}">
        <p14:creationId xmlns:p14="http://schemas.microsoft.com/office/powerpoint/2010/main" val="14833306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1"/>
        <p:cNvGrpSpPr/>
        <p:nvPr/>
      </p:nvGrpSpPr>
      <p:grpSpPr>
        <a:xfrm>
          <a:off x="0" y="0"/>
          <a:ext cx="0" cy="0"/>
          <a:chOff x="0" y="0"/>
          <a:chExt cx="0" cy="0"/>
        </a:xfrm>
      </p:grpSpPr>
      <p:sp>
        <p:nvSpPr>
          <p:cNvPr id="1482" name="Shape 1482"/>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483" name="Shape 1483"/>
          <p:cNvSpPr txBox="1">
            <a:spLocks noGrp="1"/>
          </p:cNvSpPr>
          <p:nvPr>
            <p:ph type="body" idx="1"/>
          </p:nvPr>
        </p:nvSpPr>
        <p:spPr>
          <a:xfrm>
            <a:off x="701039" y="4415789"/>
            <a:ext cx="5608319" cy="4183379"/>
          </a:xfrm>
          <a:prstGeom prst="rect">
            <a:avLst/>
          </a:prstGeom>
          <a:noFill/>
          <a:ln>
            <a:noFill/>
          </a:ln>
        </p:spPr>
        <p:txBody>
          <a:bodyPr lIns="93175" tIns="46575" rIns="93175" bIns="46575"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ct val="25000"/>
              <a:buFont typeface="Trebuchet MS"/>
              <a:buNone/>
              <a:tabLst/>
              <a:defRPr/>
            </a:pPr>
            <a:r>
              <a:rPr lang="en-US" sz="1100" b="0" i="0" u="none" strike="noStrike" cap="none" dirty="0">
                <a:solidFill>
                  <a:schemeClr val="dk1"/>
                </a:solidFill>
                <a:latin typeface="Trebuchet MS"/>
                <a:ea typeface="Trebuchet MS"/>
                <a:cs typeface="Trebuchet MS"/>
                <a:sym typeface="Trebuchet MS"/>
              </a:rPr>
              <a:t>. Before we introduced these images, we had a model that was correctly predicting white digits on a black background over 95% of the time. </a:t>
            </a:r>
          </a:p>
          <a:p>
            <a:pPr marL="0" marR="0" lvl="0" indent="0" algn="l" rtl="0">
              <a:spcBef>
                <a:spcPts val="0"/>
              </a:spcBef>
              <a:spcAft>
                <a:spcPts val="0"/>
              </a:spcAft>
              <a:buClr>
                <a:schemeClr val="dk1"/>
              </a:buClr>
              <a:buSzPct val="25000"/>
              <a:buFont typeface="Trebuchet MS"/>
              <a:buNone/>
            </a:pPr>
            <a:endParaRPr lang="en-US" sz="1100" b="0" i="0" u="none" strike="noStrike" cap="none" dirty="0">
              <a:solidFill>
                <a:schemeClr val="dk1"/>
              </a:solidFill>
              <a:latin typeface="Trebuchet MS"/>
              <a:ea typeface="Trebuchet MS"/>
              <a:cs typeface="Trebuchet MS"/>
              <a:sym typeface="Trebuchet MS"/>
            </a:endParaRPr>
          </a:p>
          <a:p>
            <a:pPr marL="0" marR="0" lvl="0" indent="0" algn="l" rtl="0">
              <a:spcBef>
                <a:spcPts val="0"/>
              </a:spcBef>
              <a:spcAft>
                <a:spcPts val="0"/>
              </a:spcAft>
              <a:buClr>
                <a:schemeClr val="dk1"/>
              </a:buClr>
              <a:buSzPct val="25000"/>
              <a:buFont typeface="Trebuchet MS"/>
              <a:buNone/>
            </a:pPr>
            <a:r>
              <a:rPr lang="en-US" sz="1100" b="0" i="0" u="none" strike="noStrike" cap="none" dirty="0">
                <a:solidFill>
                  <a:schemeClr val="dk1"/>
                </a:solidFill>
                <a:latin typeface="Trebuchet MS"/>
                <a:ea typeface="Trebuchet MS"/>
                <a:cs typeface="Trebuchet MS"/>
                <a:sym typeface="Trebuchet MS"/>
              </a:rPr>
              <a:t>We next introduce the challenge of classifying images that are DIFFERENT than our training images. </a:t>
            </a:r>
          </a:p>
        </p:txBody>
      </p:sp>
      <p:sp>
        <p:nvSpPr>
          <p:cNvPr id="1484" name="Shape 1484"/>
          <p:cNvSpPr txBox="1">
            <a:spLocks noGrp="1"/>
          </p:cNvSpPr>
          <p:nvPr>
            <p:ph type="sldNum" idx="12"/>
          </p:nvPr>
        </p:nvSpPr>
        <p:spPr>
          <a:xfrm>
            <a:off x="3663169" y="8829967"/>
            <a:ext cx="3037839" cy="464818"/>
          </a:xfrm>
          <a:prstGeom prst="rect">
            <a:avLst/>
          </a:prstGeom>
          <a:noFill/>
          <a:ln>
            <a:noFill/>
          </a:ln>
        </p:spPr>
        <p:txBody>
          <a:bodyPr lIns="93175" tIns="46575" rIns="93175" bIns="46575"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Pct val="25000"/>
              <a:buFont typeface="Trebuchet MS"/>
              <a:buNone/>
              <a:tabLst/>
              <a:defRPr/>
            </a:pPr>
            <a:fld id="{00000000-1234-1234-1234-123412341234}" type="slidenum">
              <a:rPr kumimoji="0" lang="en-US" sz="1100" b="0" i="0" u="none" strike="noStrike" kern="0" cap="none" spc="0" normalizeH="0" baseline="0" noProof="0">
                <a:ln>
                  <a:noFill/>
                </a:ln>
                <a:solidFill>
                  <a:srgbClr val="000000"/>
                </a:solidFill>
                <a:effectLst/>
                <a:uLnTx/>
                <a:uFillTx/>
                <a:latin typeface="Trebuchet MS"/>
                <a:ea typeface="Trebuchet MS"/>
                <a:cs typeface="Trebuchet MS"/>
                <a:sym typeface="Trebuchet MS"/>
              </a:rPr>
              <a:pPr marL="0" marR="0" lvl="0" indent="0" algn="r" defTabSz="914400" rtl="0" eaLnBrk="1" fontAlgn="auto" latinLnBrk="0" hangingPunct="1">
                <a:lnSpc>
                  <a:spcPct val="100000"/>
                </a:lnSpc>
                <a:spcBef>
                  <a:spcPts val="0"/>
                </a:spcBef>
                <a:spcAft>
                  <a:spcPts val="0"/>
                </a:spcAft>
                <a:buClr>
                  <a:srgbClr val="000000"/>
                </a:buClr>
                <a:buSzPct val="25000"/>
                <a:buFont typeface="Trebuchet MS"/>
                <a:buNone/>
                <a:tabLst/>
                <a:defRPr/>
              </a:pPr>
              <a:t>18</a:t>
            </a:fld>
            <a:endParaRPr kumimoji="0" lang="en-US" sz="1100" b="0" i="0" u="none" strike="noStrike" kern="0" cap="none" spc="0" normalizeH="0" baseline="0" noProof="0">
              <a:ln>
                <a:noFill/>
              </a:ln>
              <a:solidFill>
                <a:srgbClr val="000000"/>
              </a:solidFill>
              <a:effectLst/>
              <a:uLnTx/>
              <a:uFillTx/>
              <a:latin typeface="Trebuchet MS"/>
              <a:ea typeface="Trebuchet MS"/>
              <a:cs typeface="Trebuchet MS"/>
              <a:sym typeface="Trebuchet MS"/>
            </a:endParaRPr>
          </a:p>
        </p:txBody>
      </p:sp>
    </p:spTree>
    <p:extLst>
      <p:ext uri="{BB962C8B-B14F-4D97-AF65-F5344CB8AC3E}">
        <p14:creationId xmlns:p14="http://schemas.microsoft.com/office/powerpoint/2010/main" val="35347404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r>
              <a:rPr lang="en-US" dirty="0"/>
              <a:t>Present this case study which is with a different dataset, MNIST, which shows the type of work you *could* do with data (augmentation) to influence results. </a:t>
            </a:r>
          </a:p>
          <a:p>
            <a:endParaRPr lang="en-US" dirty="0"/>
          </a:p>
          <a:p>
            <a:r>
              <a:rPr lang="en-US" dirty="0"/>
              <a:t>The main intent here is to inform the audience that despite popular opinion, DL performance is not only controlled by “algorithms”.</a:t>
            </a:r>
          </a:p>
        </p:txBody>
      </p:sp>
      <p:sp>
        <p:nvSpPr>
          <p:cNvPr id="4" name="Slide Number Placeholder 3"/>
          <p:cNvSpPr>
            <a:spLocks noGrp="1"/>
          </p:cNvSpPr>
          <p:nvPr>
            <p:ph type="sldNum" idx="10"/>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Pct val="25000"/>
              <a:buFont typeface="Trebuchet MS"/>
              <a:buNone/>
              <a:tabLst/>
              <a:defRPr/>
            </a:pPr>
            <a:fld id="{00000000-1234-1234-1234-123412341234}" type="slidenum">
              <a:rPr kumimoji="0" lang="en-US" sz="1100" b="0" i="0" u="none" strike="noStrike" kern="0" cap="none" spc="0" normalizeH="0" baseline="0" noProof="0" smtClean="0">
                <a:ln>
                  <a:noFill/>
                </a:ln>
                <a:solidFill>
                  <a:srgbClr val="000000"/>
                </a:solidFill>
                <a:effectLst/>
                <a:uLnTx/>
                <a:uFillTx/>
                <a:latin typeface="Trebuchet MS"/>
                <a:ea typeface="Trebuchet MS"/>
                <a:cs typeface="Trebuchet MS"/>
                <a:sym typeface="Trebuchet MS"/>
              </a:rPr>
              <a:pPr marL="0" marR="0" lvl="0" indent="0" algn="r" defTabSz="914400" rtl="0" eaLnBrk="1" fontAlgn="auto" latinLnBrk="0" hangingPunct="1">
                <a:lnSpc>
                  <a:spcPct val="100000"/>
                </a:lnSpc>
                <a:spcBef>
                  <a:spcPts val="0"/>
                </a:spcBef>
                <a:spcAft>
                  <a:spcPts val="0"/>
                </a:spcAft>
                <a:buClr>
                  <a:srgbClr val="000000"/>
                </a:buClr>
                <a:buSzPct val="25000"/>
                <a:buFont typeface="Trebuchet MS"/>
                <a:buNone/>
                <a:tabLst/>
                <a:defRPr/>
              </a:pPr>
              <a:t>19</a:t>
            </a:fld>
            <a:endParaRPr kumimoji="0" lang="en-US" sz="1100" b="0" i="0" u="none" strike="noStrike" kern="0" cap="none" spc="0" normalizeH="0" baseline="0" noProof="0">
              <a:ln>
                <a:noFill/>
              </a:ln>
              <a:solidFill>
                <a:srgbClr val="000000"/>
              </a:solidFill>
              <a:effectLst/>
              <a:uLnTx/>
              <a:uFillTx/>
              <a:latin typeface="Trebuchet MS"/>
              <a:ea typeface="Trebuchet MS"/>
              <a:cs typeface="Trebuchet MS"/>
              <a:sym typeface="Trebuchet MS"/>
            </a:endParaRPr>
          </a:p>
        </p:txBody>
      </p:sp>
    </p:spTree>
    <p:extLst>
      <p:ext uri="{BB962C8B-B14F-4D97-AF65-F5344CB8AC3E}">
        <p14:creationId xmlns:p14="http://schemas.microsoft.com/office/powerpoint/2010/main" val="40596219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4"/>
        <p:cNvGrpSpPr/>
        <p:nvPr/>
      </p:nvGrpSpPr>
      <p:grpSpPr>
        <a:xfrm>
          <a:off x="0" y="0"/>
          <a:ext cx="0" cy="0"/>
          <a:chOff x="0" y="0"/>
          <a:chExt cx="0" cy="0"/>
        </a:xfrm>
      </p:grpSpPr>
      <p:sp>
        <p:nvSpPr>
          <p:cNvPr id="1615" name="Shape 1615"/>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616" name="Shape 1616"/>
          <p:cNvSpPr txBox="1">
            <a:spLocks noGrp="1"/>
          </p:cNvSpPr>
          <p:nvPr>
            <p:ph type="body" idx="1"/>
          </p:nvPr>
        </p:nvSpPr>
        <p:spPr>
          <a:xfrm>
            <a:off x="701039" y="4415789"/>
            <a:ext cx="5608319" cy="4183379"/>
          </a:xfrm>
          <a:prstGeom prst="rect">
            <a:avLst/>
          </a:prstGeom>
          <a:noFill/>
          <a:ln>
            <a:noFill/>
          </a:ln>
        </p:spPr>
        <p:txBody>
          <a:bodyPr lIns="93175" tIns="46575" rIns="93175" bIns="46575" anchor="t" anchorCtr="0">
            <a:noAutofit/>
          </a:bodyPr>
          <a:lstStyle/>
          <a:p>
            <a:pPr marL="0" marR="0" lvl="0" indent="0" algn="l" rtl="0">
              <a:spcBef>
                <a:spcPts val="0"/>
              </a:spcBef>
              <a:spcAft>
                <a:spcPts val="0"/>
              </a:spcAft>
              <a:buClr>
                <a:schemeClr val="dk1"/>
              </a:buClr>
              <a:buSzPct val="25000"/>
              <a:buFont typeface="Trebuchet MS"/>
              <a:buNone/>
            </a:pPr>
            <a:r>
              <a:rPr lang="en-US" sz="1100" b="0" i="0" u="none" strike="noStrike" cap="none" dirty="0">
                <a:solidFill>
                  <a:schemeClr val="dk1"/>
                </a:solidFill>
                <a:latin typeface="Trebuchet MS"/>
                <a:ea typeface="Trebuchet MS"/>
                <a:cs typeface="Trebuchet MS"/>
                <a:sym typeface="Trebuchet MS"/>
              </a:rPr>
              <a:t>By adding MORE data, we don’t do much better. Our dataset is very homogeneous, adding MORE might make our model more confident, but not necessarily better. Also, data collection is hard, you’re likely using all of the data that you’ve collected. </a:t>
            </a:r>
            <a:endParaRPr sz="1100" b="0" i="0" u="none" strike="noStrike" cap="none" dirty="0">
              <a:solidFill>
                <a:schemeClr val="dk1"/>
              </a:solidFill>
              <a:latin typeface="Trebuchet MS"/>
              <a:ea typeface="Trebuchet MS"/>
              <a:cs typeface="Trebuchet MS"/>
              <a:sym typeface="Trebuchet MS"/>
            </a:endParaRPr>
          </a:p>
        </p:txBody>
      </p:sp>
      <p:sp>
        <p:nvSpPr>
          <p:cNvPr id="1617" name="Shape 1617"/>
          <p:cNvSpPr txBox="1">
            <a:spLocks noGrp="1"/>
          </p:cNvSpPr>
          <p:nvPr>
            <p:ph type="sldNum" idx="12"/>
          </p:nvPr>
        </p:nvSpPr>
        <p:spPr>
          <a:xfrm>
            <a:off x="3663169" y="8829967"/>
            <a:ext cx="3037839" cy="464818"/>
          </a:xfrm>
          <a:prstGeom prst="rect">
            <a:avLst/>
          </a:prstGeom>
          <a:noFill/>
          <a:ln>
            <a:noFill/>
          </a:ln>
        </p:spPr>
        <p:txBody>
          <a:bodyPr lIns="93175" tIns="46575" rIns="93175" bIns="46575"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Pct val="25000"/>
              <a:buFont typeface="Trebuchet MS"/>
              <a:buNone/>
              <a:tabLst/>
              <a:defRPr/>
            </a:pPr>
            <a:fld id="{00000000-1234-1234-1234-123412341234}" type="slidenum">
              <a:rPr kumimoji="0" lang="en-US" sz="1100" b="0" i="0" u="none" strike="noStrike" kern="0" cap="none" spc="0" normalizeH="0" baseline="0" noProof="0">
                <a:ln>
                  <a:noFill/>
                </a:ln>
                <a:solidFill>
                  <a:srgbClr val="000000"/>
                </a:solidFill>
                <a:effectLst/>
                <a:uLnTx/>
                <a:uFillTx/>
                <a:latin typeface="Trebuchet MS"/>
                <a:ea typeface="Trebuchet MS"/>
                <a:cs typeface="Trebuchet MS"/>
                <a:sym typeface="Trebuchet MS"/>
              </a:rPr>
              <a:pPr marL="0" marR="0" lvl="0" indent="0" algn="r" defTabSz="914400" rtl="0" eaLnBrk="1" fontAlgn="auto" latinLnBrk="0" hangingPunct="1">
                <a:lnSpc>
                  <a:spcPct val="100000"/>
                </a:lnSpc>
                <a:spcBef>
                  <a:spcPts val="0"/>
                </a:spcBef>
                <a:spcAft>
                  <a:spcPts val="0"/>
                </a:spcAft>
                <a:buClr>
                  <a:srgbClr val="000000"/>
                </a:buClr>
                <a:buSzPct val="25000"/>
                <a:buFont typeface="Trebuchet MS"/>
                <a:buNone/>
                <a:tabLst/>
                <a:defRPr/>
              </a:pPr>
              <a:t>20</a:t>
            </a:fld>
            <a:endParaRPr kumimoji="0" lang="en-US" sz="1100" b="0" i="0" u="none" strike="noStrike" kern="0" cap="none" spc="0" normalizeH="0" baseline="0" noProof="0">
              <a:ln>
                <a:noFill/>
              </a:ln>
              <a:solidFill>
                <a:srgbClr val="000000"/>
              </a:solidFill>
              <a:effectLst/>
              <a:uLnTx/>
              <a:uFillTx/>
              <a:latin typeface="Trebuchet MS"/>
              <a:ea typeface="Trebuchet MS"/>
              <a:cs typeface="Trebuchet MS"/>
              <a:sym typeface="Trebuchet MS"/>
            </a:endParaRPr>
          </a:p>
        </p:txBody>
      </p:sp>
    </p:spTree>
    <p:extLst>
      <p:ext uri="{BB962C8B-B14F-4D97-AF65-F5344CB8AC3E}">
        <p14:creationId xmlns:p14="http://schemas.microsoft.com/office/powerpoint/2010/main" val="17321716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0"/>
        <p:cNvGrpSpPr/>
        <p:nvPr/>
      </p:nvGrpSpPr>
      <p:grpSpPr>
        <a:xfrm>
          <a:off x="0" y="0"/>
          <a:ext cx="0" cy="0"/>
          <a:chOff x="0" y="0"/>
          <a:chExt cx="0" cy="0"/>
        </a:xfrm>
      </p:grpSpPr>
      <p:sp>
        <p:nvSpPr>
          <p:cNvPr id="1631" name="Shape 1631"/>
          <p:cNvSpPr txBox="1">
            <a:spLocks noGrp="1"/>
          </p:cNvSpPr>
          <p:nvPr>
            <p:ph type="body" idx="1"/>
          </p:nvPr>
        </p:nvSpPr>
        <p:spPr>
          <a:xfrm>
            <a:off x="701039" y="4415789"/>
            <a:ext cx="5608319" cy="4183379"/>
          </a:xfrm>
          <a:prstGeom prst="rect">
            <a:avLst/>
          </a:prstGeom>
          <a:noFill/>
          <a:ln>
            <a:noFill/>
          </a:ln>
        </p:spPr>
        <p:txBody>
          <a:bodyPr lIns="91425" tIns="91425" rIns="91425" bIns="91425" anchor="t" anchorCtr="0">
            <a:noAutofit/>
          </a:bodyPr>
          <a:lstStyle/>
          <a:p>
            <a:pPr marL="0" marR="0" lvl="0" indent="0" algn="l" rtl="0">
              <a:spcBef>
                <a:spcPts val="0"/>
              </a:spcBef>
              <a:spcAft>
                <a:spcPts val="0"/>
              </a:spcAft>
              <a:buClr>
                <a:schemeClr val="dk1"/>
              </a:buClr>
              <a:buSzPct val="25000"/>
              <a:buFont typeface="Trebuchet MS"/>
              <a:buNone/>
            </a:pPr>
            <a:r>
              <a:rPr lang="en-US" sz="1100" b="0" i="0" u="none" strike="noStrike" cap="none" dirty="0">
                <a:solidFill>
                  <a:schemeClr val="dk1"/>
                </a:solidFill>
                <a:latin typeface="Trebuchet MS"/>
                <a:ea typeface="Trebuchet MS"/>
                <a:cs typeface="Trebuchet MS"/>
                <a:sym typeface="Trebuchet MS"/>
              </a:rPr>
              <a:t>Augmenting data is the practice of changing characteristics of the data to create a more diverse dataset. This can often be done with one line of code, not hunting for more examples. </a:t>
            </a:r>
          </a:p>
          <a:p>
            <a:pPr marL="0" marR="0" lvl="0" indent="0" algn="l" rtl="0">
              <a:spcBef>
                <a:spcPts val="0"/>
              </a:spcBef>
              <a:spcAft>
                <a:spcPts val="0"/>
              </a:spcAft>
              <a:buClr>
                <a:schemeClr val="dk1"/>
              </a:buClr>
              <a:buSzPct val="25000"/>
              <a:buFont typeface="Trebuchet MS"/>
              <a:buNone/>
            </a:pPr>
            <a:endParaRPr lang="en-US" sz="1100" b="0" i="0" u="none" strike="noStrike" cap="none" dirty="0">
              <a:solidFill>
                <a:schemeClr val="dk1"/>
              </a:solidFill>
              <a:latin typeface="Trebuchet MS"/>
              <a:ea typeface="Trebuchet MS"/>
              <a:cs typeface="Trebuchet MS"/>
              <a:sym typeface="Trebuchet MS"/>
            </a:endParaRPr>
          </a:p>
          <a:p>
            <a:pPr marL="0" marR="0" lvl="0" indent="0" algn="l" rtl="0">
              <a:spcBef>
                <a:spcPts val="0"/>
              </a:spcBef>
              <a:spcAft>
                <a:spcPts val="0"/>
              </a:spcAft>
              <a:buClr>
                <a:schemeClr val="dk1"/>
              </a:buClr>
              <a:buSzPct val="25000"/>
              <a:buFont typeface="Trebuchet MS"/>
              <a:buNone/>
            </a:pPr>
            <a:r>
              <a:rPr lang="en-US" sz="1100" b="0" i="0" u="none" strike="noStrike" cap="none" dirty="0">
                <a:solidFill>
                  <a:schemeClr val="dk1"/>
                </a:solidFill>
                <a:latin typeface="Trebuchet MS"/>
                <a:ea typeface="Trebuchet MS"/>
                <a:cs typeface="Trebuchet MS"/>
                <a:sym typeface="Trebuchet MS"/>
              </a:rPr>
              <a:t>In this case we inverted the background color with the images, but we could have rotated, flipped, etc. The important thing to keep in mind is to augment your data in ways you’d find it in the real world and that don’t confuse your model. For example, flipping a 6 180 degrees would likely decrease your ability to predict 9s.</a:t>
            </a:r>
            <a:endParaRPr sz="1100" b="0" i="0" u="none" strike="noStrike" cap="none" dirty="0">
              <a:solidFill>
                <a:schemeClr val="dk1"/>
              </a:solidFill>
              <a:latin typeface="Trebuchet MS"/>
              <a:ea typeface="Trebuchet MS"/>
              <a:cs typeface="Trebuchet MS"/>
              <a:sym typeface="Trebuchet MS"/>
            </a:endParaRPr>
          </a:p>
        </p:txBody>
      </p:sp>
      <p:sp>
        <p:nvSpPr>
          <p:cNvPr id="1632" name="Shape 1632"/>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42293451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8"/>
        <p:cNvGrpSpPr/>
        <p:nvPr/>
      </p:nvGrpSpPr>
      <p:grpSpPr>
        <a:xfrm>
          <a:off x="0" y="0"/>
          <a:ext cx="0" cy="0"/>
          <a:chOff x="0" y="0"/>
          <a:chExt cx="0" cy="0"/>
        </a:xfrm>
      </p:grpSpPr>
      <p:sp>
        <p:nvSpPr>
          <p:cNvPr id="1639" name="Shape 1639"/>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640" name="Shape 1640"/>
          <p:cNvSpPr txBox="1">
            <a:spLocks noGrp="1"/>
          </p:cNvSpPr>
          <p:nvPr>
            <p:ph type="body" idx="1"/>
          </p:nvPr>
        </p:nvSpPr>
        <p:spPr>
          <a:xfrm>
            <a:off x="701039" y="4415789"/>
            <a:ext cx="5608319" cy="4183379"/>
          </a:xfrm>
          <a:prstGeom prst="rect">
            <a:avLst/>
          </a:prstGeom>
          <a:noFill/>
          <a:ln>
            <a:noFill/>
          </a:ln>
        </p:spPr>
        <p:txBody>
          <a:bodyPr lIns="93175" tIns="46575" rIns="93175" bIns="46575" anchor="t" anchorCtr="0">
            <a:noAutofit/>
          </a:bodyPr>
          <a:lstStyle/>
          <a:p>
            <a:pPr marL="0" marR="0" lvl="0" indent="0" algn="l" rtl="0">
              <a:spcBef>
                <a:spcPts val="0"/>
              </a:spcBef>
              <a:spcAft>
                <a:spcPts val="0"/>
              </a:spcAft>
              <a:buClr>
                <a:schemeClr val="dk1"/>
              </a:buClr>
              <a:buSzPct val="25000"/>
              <a:buFont typeface="Trebuchet MS"/>
              <a:buNone/>
            </a:pPr>
            <a:r>
              <a:rPr lang="en-US" sz="1100" b="0" i="0" u="none" strike="noStrike" cap="none" dirty="0">
                <a:solidFill>
                  <a:schemeClr val="dk1"/>
                </a:solidFill>
                <a:latin typeface="Trebuchet MS"/>
                <a:ea typeface="Trebuchet MS"/>
                <a:cs typeface="Trebuchet MS"/>
                <a:sym typeface="Trebuchet MS"/>
              </a:rPr>
              <a:t>Incredibly, by adding black and white images to white and black one’s we’re able to more accurately classify other colors and shapes!</a:t>
            </a:r>
          </a:p>
          <a:p>
            <a:pPr marL="0" marR="0" lvl="0" indent="0" algn="l" rtl="0">
              <a:spcBef>
                <a:spcPts val="0"/>
              </a:spcBef>
              <a:spcAft>
                <a:spcPts val="0"/>
              </a:spcAft>
              <a:buClr>
                <a:schemeClr val="dk1"/>
              </a:buClr>
              <a:buSzPct val="25000"/>
              <a:buFont typeface="Trebuchet MS"/>
              <a:buNone/>
            </a:pPr>
            <a:endParaRPr lang="en-US" sz="1100" b="0" i="0" u="none" strike="noStrike" cap="none" dirty="0">
              <a:solidFill>
                <a:schemeClr val="dk1"/>
              </a:solidFill>
              <a:latin typeface="Trebuchet MS"/>
              <a:ea typeface="Trebuchet MS"/>
              <a:cs typeface="Trebuchet MS"/>
              <a:sym typeface="Trebuchet MS"/>
            </a:endParaRPr>
          </a:p>
          <a:p>
            <a:pPr marL="0" marR="0" lvl="0" indent="0" algn="l" rtl="0">
              <a:spcBef>
                <a:spcPts val="0"/>
              </a:spcBef>
              <a:spcAft>
                <a:spcPts val="0"/>
              </a:spcAft>
              <a:buClr>
                <a:schemeClr val="dk1"/>
              </a:buClr>
              <a:buSzPct val="25000"/>
              <a:buFont typeface="Trebuchet MS"/>
              <a:buNone/>
            </a:pPr>
            <a:r>
              <a:rPr lang="en-US" sz="1100" b="0" i="0" u="none" strike="noStrike" cap="none" dirty="0">
                <a:solidFill>
                  <a:schemeClr val="dk1"/>
                </a:solidFill>
                <a:latin typeface="Trebuchet MS"/>
                <a:ea typeface="Trebuchet MS"/>
                <a:cs typeface="Trebuchet MS"/>
                <a:sym typeface="Trebuchet MS"/>
              </a:rPr>
              <a:t>Essentially, we’ve forced our model to expand it’s definition of what makes each digit unique. A human analogy to this is when international travel opens your eyes to the fact that there are more than one way to travel, or eat, instead of just the specific difference that you observe. </a:t>
            </a:r>
            <a:endParaRPr sz="1100" b="0" i="0" u="none" strike="noStrike" cap="none" dirty="0">
              <a:solidFill>
                <a:schemeClr val="dk1"/>
              </a:solidFill>
              <a:latin typeface="Trebuchet MS"/>
              <a:ea typeface="Trebuchet MS"/>
              <a:cs typeface="Trebuchet MS"/>
              <a:sym typeface="Trebuchet MS"/>
            </a:endParaRPr>
          </a:p>
        </p:txBody>
      </p:sp>
      <p:sp>
        <p:nvSpPr>
          <p:cNvPr id="1641" name="Shape 1641"/>
          <p:cNvSpPr txBox="1">
            <a:spLocks noGrp="1"/>
          </p:cNvSpPr>
          <p:nvPr>
            <p:ph type="sldNum" idx="12"/>
          </p:nvPr>
        </p:nvSpPr>
        <p:spPr>
          <a:xfrm>
            <a:off x="3663169" y="8829967"/>
            <a:ext cx="3037839" cy="464818"/>
          </a:xfrm>
          <a:prstGeom prst="rect">
            <a:avLst/>
          </a:prstGeom>
          <a:noFill/>
          <a:ln>
            <a:noFill/>
          </a:ln>
        </p:spPr>
        <p:txBody>
          <a:bodyPr lIns="93175" tIns="46575" rIns="93175" bIns="46575"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Pct val="25000"/>
              <a:buFont typeface="Trebuchet MS"/>
              <a:buNone/>
              <a:tabLst/>
              <a:defRPr/>
            </a:pPr>
            <a:fld id="{00000000-1234-1234-1234-123412341234}" type="slidenum">
              <a:rPr kumimoji="0" lang="en-US" sz="1100" b="0" i="0" u="none" strike="noStrike" kern="0" cap="none" spc="0" normalizeH="0" baseline="0" noProof="0">
                <a:ln>
                  <a:noFill/>
                </a:ln>
                <a:solidFill>
                  <a:srgbClr val="000000"/>
                </a:solidFill>
                <a:effectLst/>
                <a:uLnTx/>
                <a:uFillTx/>
                <a:latin typeface="Trebuchet MS"/>
                <a:ea typeface="Trebuchet MS"/>
                <a:cs typeface="Trebuchet MS"/>
                <a:sym typeface="Trebuchet MS"/>
              </a:rPr>
              <a:pPr marL="0" marR="0" lvl="0" indent="0" algn="r" defTabSz="914400" rtl="0" eaLnBrk="1" fontAlgn="auto" latinLnBrk="0" hangingPunct="1">
                <a:lnSpc>
                  <a:spcPct val="100000"/>
                </a:lnSpc>
                <a:spcBef>
                  <a:spcPts val="0"/>
                </a:spcBef>
                <a:spcAft>
                  <a:spcPts val="0"/>
                </a:spcAft>
                <a:buClr>
                  <a:srgbClr val="000000"/>
                </a:buClr>
                <a:buSzPct val="25000"/>
                <a:buFont typeface="Trebuchet MS"/>
                <a:buNone/>
                <a:tabLst/>
                <a:defRPr/>
              </a:pPr>
              <a:t>22</a:t>
            </a:fld>
            <a:endParaRPr kumimoji="0" lang="en-US" sz="1100" b="0" i="0" u="none" strike="noStrike" kern="0" cap="none" spc="0" normalizeH="0" baseline="0" noProof="0">
              <a:ln>
                <a:noFill/>
              </a:ln>
              <a:solidFill>
                <a:srgbClr val="000000"/>
              </a:solidFill>
              <a:effectLst/>
              <a:uLnTx/>
              <a:uFillTx/>
              <a:latin typeface="Trebuchet MS"/>
              <a:ea typeface="Trebuchet MS"/>
              <a:cs typeface="Trebuchet MS"/>
              <a:sym typeface="Trebuchet MS"/>
            </a:endParaRPr>
          </a:p>
        </p:txBody>
      </p:sp>
    </p:spTree>
    <p:extLst>
      <p:ext uri="{BB962C8B-B14F-4D97-AF65-F5344CB8AC3E}">
        <p14:creationId xmlns:p14="http://schemas.microsoft.com/office/powerpoint/2010/main" val="11937663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8"/>
        <p:cNvGrpSpPr/>
        <p:nvPr/>
      </p:nvGrpSpPr>
      <p:grpSpPr>
        <a:xfrm>
          <a:off x="0" y="0"/>
          <a:ext cx="0" cy="0"/>
          <a:chOff x="0" y="0"/>
          <a:chExt cx="0" cy="0"/>
        </a:xfrm>
      </p:grpSpPr>
      <p:sp>
        <p:nvSpPr>
          <p:cNvPr id="1489" name="Shape 1489"/>
          <p:cNvSpPr txBox="1">
            <a:spLocks noGrp="1"/>
          </p:cNvSpPr>
          <p:nvPr>
            <p:ph type="body" idx="1"/>
          </p:nvPr>
        </p:nvSpPr>
        <p:spPr>
          <a:xfrm>
            <a:off x="701039" y="4415789"/>
            <a:ext cx="5608319" cy="4183379"/>
          </a:xfrm>
          <a:prstGeom prst="rect">
            <a:avLst/>
          </a:prstGeom>
          <a:noFill/>
          <a:ln>
            <a:noFill/>
          </a:ln>
        </p:spPr>
        <p:txBody>
          <a:bodyPr lIns="91425" tIns="91425" rIns="91425" bIns="91425" anchor="t" anchorCtr="0">
            <a:noAutofit/>
          </a:bodyPr>
          <a:lstStyle/>
          <a:p>
            <a:pPr marL="0" marR="0" lvl="0" indent="0" algn="l" rtl="0">
              <a:spcBef>
                <a:spcPts val="0"/>
              </a:spcBef>
              <a:spcAft>
                <a:spcPts val="0"/>
              </a:spcAft>
              <a:buClr>
                <a:schemeClr val="dk1"/>
              </a:buClr>
              <a:buSzPct val="25000"/>
              <a:buFont typeface="Trebuchet MS"/>
              <a:buNone/>
            </a:pPr>
            <a:endParaRPr sz="1100" b="0" i="0" u="none" strike="noStrike" cap="none">
              <a:solidFill>
                <a:schemeClr val="dk1"/>
              </a:solidFill>
              <a:latin typeface="Trebuchet MS"/>
              <a:ea typeface="Trebuchet MS"/>
              <a:cs typeface="Trebuchet MS"/>
              <a:sym typeface="Trebuchet MS"/>
            </a:endParaRPr>
          </a:p>
        </p:txBody>
      </p:sp>
      <p:sp>
        <p:nvSpPr>
          <p:cNvPr id="1490" name="Shape 1490"/>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1164097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3</a:t>
            </a:fld>
            <a:endParaRPr kumimoji="0" lang="en-US" sz="1100" b="0" i="0" u="none" strike="noStrike" kern="1200" cap="none" spc="0" normalizeH="0" baseline="0" noProof="0" dirty="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38640987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defTabSz="931774">
              <a:defRPr/>
            </a:pPr>
            <a:endParaRPr lang="en-US" dirty="0"/>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E02D639A-AF38-4D9A-897E-57859A70BDEB}" type="slidenum">
              <a:rPr kumimoji="0" lang="en-US" sz="1800" b="0" i="0" u="none" strike="noStrike" kern="0" cap="none" spc="0" normalizeH="0" baseline="0" noProof="0">
                <a:ln>
                  <a:noFill/>
                </a:ln>
                <a:solidFill>
                  <a:sysClr val="windowText" lastClr="000000"/>
                </a:solidFill>
                <a:effectLst/>
                <a:uLnTx/>
                <a:uFillTx/>
                <a:latin typeface="Trebuchet MS" pitchFamily="34" charset="0"/>
                <a:ea typeface="ＭＳ Ｐゴシック" pitchFamily="-16" charset="-128"/>
                <a:cs typeface="+mn-cs"/>
              </a:rPr>
              <a:pPr marL="0" marR="0" lvl="0" indent="0" algn="r" defTabSz="931774" rtl="0" eaLnBrk="1" fontAlgn="auto" latinLnBrk="0" hangingPunct="1">
                <a:lnSpc>
                  <a:spcPct val="100000"/>
                </a:lnSpc>
                <a:spcBef>
                  <a:spcPts val="0"/>
                </a:spcBef>
                <a:spcAft>
                  <a:spcPts val="0"/>
                </a:spcAft>
                <a:buClrTx/>
                <a:buSzTx/>
                <a:buFontTx/>
                <a:buNone/>
                <a:tabLst/>
                <a:defRPr/>
              </a:pPr>
              <a:t>6</a:t>
            </a:fld>
            <a:endParaRPr kumimoji="0" lang="en-US" sz="1800" b="0" i="0" u="none" strike="noStrike" kern="0" cap="none" spc="0" normalizeH="0" baseline="0" noProof="0" dirty="0">
              <a:ln>
                <a:noFill/>
              </a:ln>
              <a:solidFill>
                <a:sysClr val="windowText" lastClr="000000"/>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37735735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sz="1100" kern="1200" dirty="0">
                <a:solidFill>
                  <a:schemeClr val="tx1"/>
                </a:solidFill>
                <a:effectLst/>
                <a:latin typeface="Trebuchet MS" pitchFamily="34" charset="0"/>
                <a:ea typeface="+mn-ea"/>
                <a:cs typeface="+mn-cs"/>
              </a:rPr>
              <a:t>The Inference Optimization Engine runs a a suite of performance benchmarks on the target platform identifying the best strategies for deployment on that</a:t>
            </a:r>
            <a:r>
              <a:rPr lang="en-US" sz="1100" kern="1200" baseline="0" dirty="0">
                <a:solidFill>
                  <a:schemeClr val="tx1"/>
                </a:solidFill>
                <a:effectLst/>
                <a:latin typeface="Trebuchet MS" pitchFamily="34" charset="0"/>
                <a:ea typeface="+mn-ea"/>
                <a:cs typeface="+mn-cs"/>
              </a:rPr>
              <a:t> platform, which are then serialized to an Inference Strategy file. </a:t>
            </a:r>
          </a:p>
          <a:p>
            <a:pPr marL="171450" indent="-171450">
              <a:buFont typeface="Arial" charset="0"/>
              <a:buChar char="•"/>
            </a:pPr>
            <a:r>
              <a:rPr lang="en-US" sz="1100" kern="1200" baseline="0" dirty="0">
                <a:solidFill>
                  <a:schemeClr val="tx1"/>
                </a:solidFill>
                <a:effectLst/>
                <a:latin typeface="Trebuchet MS" pitchFamily="34" charset="0"/>
                <a:ea typeface="+mn-ea"/>
                <a:cs typeface="+mn-cs"/>
              </a:rPr>
              <a:t>The Inference Execution Engine loads the Inference Strategy file and executes it in a highly optimized runtime, delivering highest performance possible for the specific DNN. </a:t>
            </a:r>
            <a:endParaRPr lang="en-US" sz="1100" kern="1200" dirty="0">
              <a:solidFill>
                <a:schemeClr val="tx1"/>
              </a:solidFill>
              <a:effectLst/>
              <a:latin typeface="Trebuchet MS" pitchFamily="34" charset="0"/>
              <a:ea typeface="+mn-ea"/>
              <a:cs typeface="+mn-cs"/>
            </a:endParaRPr>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7</a:t>
            </a:fld>
            <a:endParaRPr kumimoji="0" lang="en-US" sz="1100" b="0" i="0" u="none" strike="noStrike" kern="1200" cap="none" spc="0" normalizeH="0" baseline="0" noProof="0" dirty="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41748347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9</a:t>
            </a:fld>
            <a:endParaRPr kumimoji="0" lang="en-US" sz="1100" b="0" i="0" u="none" strike="noStrike" kern="1200" cap="none" spc="0" normalizeH="0" baseline="0" noProof="0" dirty="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41987124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10</a:t>
            </a:fld>
            <a:endParaRPr kumimoji="0" lang="en-US" sz="1100" b="0" i="0" u="none" strike="noStrike" kern="1200" cap="none" spc="0" normalizeH="0" baseline="0" noProof="0" dirty="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27780457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11</a:t>
            </a:fld>
            <a:endParaRPr kumimoji="0" lang="en-US" sz="1100" b="0" i="0" u="none" strike="noStrike" kern="1200" cap="none" spc="0" normalizeH="0" baseline="0" noProof="0" dirty="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7413739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8"/>
        <p:cNvGrpSpPr/>
        <p:nvPr/>
      </p:nvGrpSpPr>
      <p:grpSpPr>
        <a:xfrm>
          <a:off x="0" y="0"/>
          <a:ext cx="0" cy="0"/>
          <a:chOff x="0" y="0"/>
          <a:chExt cx="0" cy="0"/>
        </a:xfrm>
      </p:grpSpPr>
      <p:sp>
        <p:nvSpPr>
          <p:cNvPr id="1489" name="Shape 1489"/>
          <p:cNvSpPr txBox="1">
            <a:spLocks noGrp="1"/>
          </p:cNvSpPr>
          <p:nvPr>
            <p:ph type="body" idx="1"/>
          </p:nvPr>
        </p:nvSpPr>
        <p:spPr>
          <a:xfrm>
            <a:off x="701039" y="4415789"/>
            <a:ext cx="5608319" cy="4183379"/>
          </a:xfrm>
          <a:prstGeom prst="rect">
            <a:avLst/>
          </a:prstGeom>
          <a:noFill/>
          <a:ln>
            <a:noFill/>
          </a:ln>
        </p:spPr>
        <p:txBody>
          <a:bodyPr lIns="91425" tIns="91425" rIns="91425" bIns="91425" anchor="t" anchorCtr="0">
            <a:noAutofit/>
          </a:bodyPr>
          <a:lstStyle/>
          <a:p>
            <a:pPr marL="0" marR="0" lvl="0" indent="0" algn="l" rtl="0">
              <a:spcBef>
                <a:spcPts val="0"/>
              </a:spcBef>
              <a:spcAft>
                <a:spcPts val="0"/>
              </a:spcAft>
              <a:buClr>
                <a:schemeClr val="dk1"/>
              </a:buClr>
              <a:buSzPct val="25000"/>
              <a:buFont typeface="Trebuchet MS"/>
              <a:buNone/>
            </a:pPr>
            <a:endParaRPr sz="1100" b="0" i="0" u="none" strike="noStrike" cap="none">
              <a:solidFill>
                <a:schemeClr val="dk1"/>
              </a:solidFill>
              <a:latin typeface="Trebuchet MS"/>
              <a:ea typeface="Trebuchet MS"/>
              <a:cs typeface="Trebuchet MS"/>
              <a:sym typeface="Trebuchet MS"/>
            </a:endParaRPr>
          </a:p>
        </p:txBody>
      </p:sp>
      <p:sp>
        <p:nvSpPr>
          <p:cNvPr id="1490" name="Shape 1490"/>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34586627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9.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0.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0.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0.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Master" Target="../slideMasters/slideMaster1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Master" Target="../slideMasters/slideMaster3.xml"/><Relationship Id="rId5" Type="http://schemas.openxmlformats.org/officeDocument/2006/relationships/image" Target="../media/image14.emf"/><Relationship Id="rId4" Type="http://schemas.openxmlformats.org/officeDocument/2006/relationships/image" Target="../media/image13.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Master" Target="../slideMasters/slideMaster5.xml"/><Relationship Id="rId5" Type="http://schemas.openxmlformats.org/officeDocument/2006/relationships/image" Target="../media/image22.png"/><Relationship Id="rId4" Type="http://schemas.openxmlformats.org/officeDocument/2006/relationships/image" Target="../media/image21.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Master" Target="../slideMasters/slideMaster5.xml"/><Relationship Id="rId4" Type="http://schemas.openxmlformats.org/officeDocument/2006/relationships/image" Target="../media/image15.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0.png"/><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0.png"/><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png"/><Relationship Id="rId1" Type="http://schemas.openxmlformats.org/officeDocument/2006/relationships/slideMaster" Target="../slideMasters/slideMaster7.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png"/><Relationship Id="rId1" Type="http://schemas.openxmlformats.org/officeDocument/2006/relationships/slideMaster" Target="../slideMasters/slideMaster7.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Master" Target="../slideMasters/slideMaster8.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Master" Target="../slideMasters/slideMaster9.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userDrawn="1">
  <p:cSld name="10_Title Slide - Images">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p:cNvSpPr/>
          <p:nvPr userDrawn="1"/>
        </p:nvSpPr>
        <p:spPr>
          <a:xfrm>
            <a:off x="0" y="0"/>
            <a:ext cx="12192000" cy="6858000"/>
          </a:xfrm>
          <a:prstGeom prst="rect">
            <a:avLst/>
          </a:prstGeom>
          <a:gradFill>
            <a:gsLst>
              <a:gs pos="0">
                <a:schemeClr val="bg1">
                  <a:alpha val="58000"/>
                </a:schemeClr>
              </a:gs>
              <a:gs pos="58000">
                <a:schemeClr val="bg1">
                  <a:alpha val="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latin typeface="Segoe UI Light" panose="020B0502040204020203" pitchFamily="34" charset="0"/>
            </a:endParaRPr>
          </a:p>
        </p:txBody>
      </p:sp>
      <p:sp>
        <p:nvSpPr>
          <p:cNvPr id="11" name="Rectangle 4"/>
          <p:cNvSpPr>
            <a:spLocks noGrp="1" noChangeArrowheads="1"/>
          </p:cNvSpPr>
          <p:nvPr userDrawn="1">
            <p:ph type="subTitle" idx="1"/>
          </p:nvPr>
        </p:nvSpPr>
        <p:spPr>
          <a:xfrm>
            <a:off x="578722" y="1985663"/>
            <a:ext cx="9667451" cy="379591"/>
          </a:xfrm>
        </p:spPr>
        <p:txBody>
          <a:bodyPr wrap="square" anchor="t">
            <a:spAutoFit/>
          </a:bodyPr>
          <a:lstStyle>
            <a:lvl1pPr marL="0" indent="0" algn="l">
              <a:lnSpc>
                <a:spcPct val="90000"/>
              </a:lnSpc>
              <a:spcBef>
                <a:spcPts val="667"/>
              </a:spcBef>
              <a:spcAft>
                <a:spcPts val="333"/>
              </a:spcAft>
              <a:buFontTx/>
              <a:buNone/>
              <a:defRPr sz="2000" b="0">
                <a:solidFill>
                  <a:schemeClr val="tx1"/>
                </a:solidFill>
                <a:latin typeface="Segoe UI Light" panose="020B0502040204020203" pitchFamily="34" charset="0"/>
              </a:defRPr>
            </a:lvl1pPr>
          </a:lstStyle>
          <a:p>
            <a:r>
              <a:rPr lang="en-US" dirty="0"/>
              <a:t>Click to edit Master subtitle style</a:t>
            </a:r>
          </a:p>
        </p:txBody>
      </p:sp>
      <p:sp>
        <p:nvSpPr>
          <p:cNvPr id="305" name="Title 304"/>
          <p:cNvSpPr>
            <a:spLocks noGrp="1"/>
          </p:cNvSpPr>
          <p:nvPr userDrawn="1">
            <p:ph type="title" hasCustomPrompt="1"/>
          </p:nvPr>
        </p:nvSpPr>
        <p:spPr>
          <a:xfrm>
            <a:off x="535180" y="932541"/>
            <a:ext cx="9710378" cy="1092061"/>
          </a:xfrm>
        </p:spPr>
        <p:txBody>
          <a:bodyPr anchor="b">
            <a:noAutofit/>
          </a:bodyPr>
          <a:lstStyle>
            <a:lvl1pPr algn="l">
              <a:lnSpc>
                <a:spcPct val="90000"/>
              </a:lnSpc>
              <a:spcBef>
                <a:spcPts val="0"/>
              </a:spcBef>
              <a:defRPr sz="5111" b="1" cap="all" baseline="0">
                <a:solidFill>
                  <a:schemeClr val="tx1"/>
                </a:solidFill>
                <a:latin typeface="Segoe UI Light" panose="020B0502040204020203" pitchFamily="34" charset="0"/>
              </a:defRPr>
            </a:lvl1pPr>
          </a:lstStyle>
          <a:p>
            <a:r>
              <a:rPr lang="en-US" dirty="0"/>
              <a:t>CLICK TO EDIT MASTER TITLE STYLE</a:t>
            </a:r>
          </a:p>
        </p:txBody>
      </p:sp>
      <p:pic>
        <p:nvPicPr>
          <p:cNvPr id="4" name="Picture 3"/>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49177" y="2808046"/>
            <a:ext cx="1807412" cy="389833"/>
          </a:xfrm>
          <a:prstGeom prst="rect">
            <a:avLst/>
          </a:prstGeom>
        </p:spPr>
      </p:pic>
    </p:spTree>
    <p:extLst>
      <p:ext uri="{BB962C8B-B14F-4D97-AF65-F5344CB8AC3E}">
        <p14:creationId xmlns:p14="http://schemas.microsoft.com/office/powerpoint/2010/main" val="3090947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Rectangle 2"/>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latin typeface="Segoe UI Light" panose="020B0502040204020203" pitchFamily="34" charset="0"/>
            </a:endParaRPr>
          </a:p>
        </p:txBody>
      </p:sp>
    </p:spTree>
    <p:extLst>
      <p:ext uri="{BB962C8B-B14F-4D97-AF65-F5344CB8AC3E}">
        <p14:creationId xmlns:p14="http://schemas.microsoft.com/office/powerpoint/2010/main" val="11216583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Quote and Segu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4035620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53720" y="734699"/>
            <a:ext cx="11084560" cy="656591"/>
          </a:xfrm>
        </p:spPr>
        <p:txBody>
          <a:bodyPr/>
          <a:lstStyle>
            <a:lvl1pPr algn="ctr">
              <a:defRPr baseline="0">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574167" y="2336708"/>
            <a:ext cx="11054080" cy="4132139"/>
          </a:xfrm>
        </p:spPr>
        <p:txBody>
          <a:bodyPr/>
          <a:lstStyle>
            <a:lvl1pPr marL="0" indent="0">
              <a:buClr>
                <a:schemeClr val="bg2"/>
              </a:buClr>
              <a:buSzPct val="100000"/>
              <a:buFontTx/>
              <a:buNone/>
              <a:defRPr sz="2222">
                <a:solidFill>
                  <a:schemeClr val="bg1"/>
                </a:solidFill>
              </a:defRPr>
            </a:lvl1pPr>
            <a:lvl2pPr marL="634614" indent="0">
              <a:buClr>
                <a:schemeClr val="bg2"/>
              </a:buClr>
              <a:buSzPct val="100000"/>
              <a:buFontTx/>
              <a:buNone/>
              <a:defRPr sz="2000">
                <a:solidFill>
                  <a:schemeClr val="bg1"/>
                </a:solidFill>
              </a:defRPr>
            </a:lvl2pPr>
            <a:lvl3pPr marL="1209292" indent="0">
              <a:buClr>
                <a:schemeClr val="bg2"/>
              </a:buClr>
              <a:buSzPct val="100000"/>
              <a:buFontTx/>
              <a:buNone/>
              <a:defRPr sz="1778">
                <a:solidFill>
                  <a:schemeClr val="bg1"/>
                </a:solidFill>
              </a:defRPr>
            </a:lvl3pPr>
            <a:lvl4pPr marL="1970828" indent="-253846">
              <a:buClr>
                <a:schemeClr val="bg2"/>
              </a:buClr>
              <a:buFont typeface="Wingdings" panose="05000000000000000000" pitchFamily="2" charset="2"/>
              <a:buChar char="§"/>
              <a:defRPr sz="2000">
                <a:solidFill>
                  <a:schemeClr val="tx1"/>
                </a:solidFill>
              </a:defRPr>
            </a:lvl4pPr>
            <a:lvl5pPr marL="2351602" indent="-253846">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10"/>
          </p:nvPr>
        </p:nvSpPr>
        <p:spPr>
          <a:xfrm>
            <a:off x="553720" y="1314815"/>
            <a:ext cx="11084560" cy="583848"/>
          </a:xfrm>
        </p:spPr>
        <p:txBody>
          <a:bodyPr/>
          <a:lstStyle>
            <a:lvl1pPr marL="0" indent="0" algn="ctr">
              <a:buFontTx/>
              <a:buNone/>
              <a:defRPr sz="2667" b="0">
                <a:solidFill>
                  <a:schemeClr val="tx2"/>
                </a:solidFill>
                <a:latin typeface="Trebuchet MS" panose="020B0603020202020204" pitchFamily="34" charset="0"/>
              </a:defRPr>
            </a:lvl1pPr>
            <a:lvl2pPr marL="634614" indent="0" algn="ctr">
              <a:buFontTx/>
              <a:buNone/>
              <a:defRPr sz="3111">
                <a:solidFill>
                  <a:schemeClr val="tx2"/>
                </a:solidFill>
                <a:latin typeface="Trebuchet MS" panose="020B0603020202020204" pitchFamily="34" charset="0"/>
              </a:defRPr>
            </a:lvl2pPr>
            <a:lvl3pPr marL="1209292" indent="0" algn="ctr">
              <a:buFontTx/>
              <a:buNone/>
              <a:defRPr sz="3111">
                <a:solidFill>
                  <a:schemeClr val="tx2"/>
                </a:solidFill>
                <a:latin typeface="Trebuchet MS" panose="020B0603020202020204" pitchFamily="34" charset="0"/>
              </a:defRPr>
            </a:lvl3pPr>
            <a:lvl4pPr marL="1716978" indent="0" algn="ctr">
              <a:buFontTx/>
              <a:buNone/>
              <a:defRPr sz="3111">
                <a:solidFill>
                  <a:schemeClr val="tx2"/>
                </a:solidFill>
                <a:latin typeface="Trebuchet MS" panose="020B0603020202020204" pitchFamily="34" charset="0"/>
              </a:defRPr>
            </a:lvl4pPr>
            <a:lvl5pPr marL="2097747" indent="0" algn="ctr">
              <a:buFontTx/>
              <a:buNone/>
              <a:defRPr sz="3111">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2945437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Subtitle, and Content with CONFIDENTIAL">
    <p:spTree>
      <p:nvGrpSpPr>
        <p:cNvPr id="1" name=""/>
        <p:cNvGrpSpPr/>
        <p:nvPr/>
      </p:nvGrpSpPr>
      <p:grpSpPr>
        <a:xfrm>
          <a:off x="0" y="0"/>
          <a:ext cx="0" cy="0"/>
          <a:chOff x="0" y="0"/>
          <a:chExt cx="0" cy="0"/>
        </a:xfrm>
      </p:grpSpPr>
      <p:sp>
        <p:nvSpPr>
          <p:cNvPr id="2" name="Title 1"/>
          <p:cNvSpPr>
            <a:spLocks noGrp="1"/>
          </p:cNvSpPr>
          <p:nvPr>
            <p:ph type="title"/>
          </p:nvPr>
        </p:nvSpPr>
        <p:spPr>
          <a:xfrm>
            <a:off x="553720" y="734699"/>
            <a:ext cx="11084560" cy="656591"/>
          </a:xfrm>
        </p:spPr>
        <p:txBody>
          <a:bodyPr/>
          <a:lstStyle>
            <a:lvl1pPr algn="ctr">
              <a:defRPr>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574167" y="2336708"/>
            <a:ext cx="11054080" cy="4132139"/>
          </a:xfrm>
        </p:spPr>
        <p:txBody>
          <a:bodyPr/>
          <a:lstStyle>
            <a:lvl1pPr marL="0" indent="0">
              <a:buClr>
                <a:schemeClr val="bg2"/>
              </a:buClr>
              <a:buSzPct val="100000"/>
              <a:buFontTx/>
              <a:buNone/>
              <a:defRPr sz="2222">
                <a:solidFill>
                  <a:schemeClr val="bg1"/>
                </a:solidFill>
              </a:defRPr>
            </a:lvl1pPr>
            <a:lvl2pPr marL="634614" indent="0">
              <a:buClr>
                <a:schemeClr val="bg2"/>
              </a:buClr>
              <a:buSzPct val="100000"/>
              <a:buFontTx/>
              <a:buNone/>
              <a:defRPr sz="2000">
                <a:solidFill>
                  <a:schemeClr val="bg1"/>
                </a:solidFill>
              </a:defRPr>
            </a:lvl2pPr>
            <a:lvl3pPr marL="1209292" indent="0">
              <a:buClr>
                <a:schemeClr val="bg2"/>
              </a:buClr>
              <a:buSzPct val="100000"/>
              <a:buFontTx/>
              <a:buNone/>
              <a:defRPr sz="1778">
                <a:solidFill>
                  <a:schemeClr val="bg1"/>
                </a:solidFill>
              </a:defRPr>
            </a:lvl3pPr>
            <a:lvl4pPr marL="1970828" indent="-253846">
              <a:buClr>
                <a:schemeClr val="bg2"/>
              </a:buClr>
              <a:buFont typeface="Wingdings" panose="05000000000000000000" pitchFamily="2" charset="2"/>
              <a:buChar char="§"/>
              <a:defRPr sz="2000">
                <a:solidFill>
                  <a:schemeClr val="tx1"/>
                </a:solidFill>
              </a:defRPr>
            </a:lvl4pPr>
            <a:lvl5pPr marL="2351602" indent="-253846">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10"/>
          </p:nvPr>
        </p:nvSpPr>
        <p:spPr>
          <a:xfrm>
            <a:off x="553720" y="1314815"/>
            <a:ext cx="11084560" cy="583848"/>
          </a:xfrm>
        </p:spPr>
        <p:txBody>
          <a:bodyPr/>
          <a:lstStyle>
            <a:lvl1pPr marL="0" indent="0" algn="ctr">
              <a:buFontTx/>
              <a:buNone/>
              <a:defRPr sz="2667" b="0">
                <a:solidFill>
                  <a:schemeClr val="tx2"/>
                </a:solidFill>
                <a:latin typeface="Trebuchet MS" panose="020B0603020202020204" pitchFamily="34" charset="0"/>
              </a:defRPr>
            </a:lvl1pPr>
            <a:lvl2pPr marL="634614" indent="0" algn="ctr">
              <a:buFontTx/>
              <a:buNone/>
              <a:defRPr sz="3111">
                <a:solidFill>
                  <a:schemeClr val="tx2"/>
                </a:solidFill>
                <a:latin typeface="Trebuchet MS" panose="020B0603020202020204" pitchFamily="34" charset="0"/>
              </a:defRPr>
            </a:lvl2pPr>
            <a:lvl3pPr marL="1209292" indent="0" algn="ctr">
              <a:buFontTx/>
              <a:buNone/>
              <a:defRPr sz="3111">
                <a:solidFill>
                  <a:schemeClr val="tx2"/>
                </a:solidFill>
                <a:latin typeface="Trebuchet MS" panose="020B0603020202020204" pitchFamily="34" charset="0"/>
              </a:defRPr>
            </a:lvl3pPr>
            <a:lvl4pPr marL="1716978" indent="0" algn="ctr">
              <a:buFontTx/>
              <a:buNone/>
              <a:defRPr sz="3111">
                <a:solidFill>
                  <a:schemeClr val="tx2"/>
                </a:solidFill>
                <a:latin typeface="Trebuchet MS" panose="020B0603020202020204" pitchFamily="34" charset="0"/>
              </a:defRPr>
            </a:lvl4pPr>
            <a:lvl5pPr marL="2097747" indent="0" algn="ctr">
              <a:buFontTx/>
              <a:buNone/>
              <a:defRPr sz="3111">
                <a:solidFill>
                  <a:schemeClr val="tx2"/>
                </a:solidFill>
                <a:latin typeface="Trebuchet MS" panose="020B0603020202020204" pitchFamily="34" charset="0"/>
              </a:defRPr>
            </a:lvl5pPr>
          </a:lstStyle>
          <a:p>
            <a:pPr lvl="0"/>
            <a:r>
              <a:rPr lang="en-US" dirty="0"/>
              <a:t>Click to edit Master text styles</a:t>
            </a:r>
          </a:p>
        </p:txBody>
      </p:sp>
      <p:sp>
        <p:nvSpPr>
          <p:cNvPr id="7" name="Rectangle 6"/>
          <p:cNvSpPr/>
          <p:nvPr userDrawn="1"/>
        </p:nvSpPr>
        <p:spPr>
          <a:xfrm>
            <a:off x="6960077" y="6424131"/>
            <a:ext cx="3942809" cy="275713"/>
          </a:xfrm>
          <a:prstGeom prst="rect">
            <a:avLst/>
          </a:prstGeom>
          <a:noFill/>
          <a:ln w="25400" cap="flat" cmpd="sng" algn="ctr">
            <a:noFill/>
            <a:prstDash val="solid"/>
          </a:ln>
          <a:effectLst/>
        </p:spPr>
        <p:txBody>
          <a:bodyPr lIns="101540" tIns="50767" rIns="101540" bIns="50767" rtlCol="0" anchor="b"/>
          <a:lstStyle/>
          <a:p>
            <a:pPr algn="r" fontAlgn="auto">
              <a:lnSpc>
                <a:spcPct val="90000"/>
              </a:lnSpc>
              <a:spcBef>
                <a:spcPts val="0"/>
              </a:spcBef>
              <a:spcAft>
                <a:spcPts val="0"/>
              </a:spcAft>
              <a:defRPr/>
            </a:pPr>
            <a:r>
              <a:rPr lang="en-US" sz="889" b="1" kern="0" dirty="0">
                <a:solidFill>
                  <a:srgbClr val="000000"/>
                </a:solidFill>
                <a:latin typeface="Trebuchet MS"/>
              </a:rPr>
              <a:t>NVIDIA CONFIDENTIAL. DO NOT DISTRIBUTE.</a:t>
            </a:r>
            <a:endParaRPr lang="en-US" sz="1111" b="1" kern="0" dirty="0">
              <a:solidFill>
                <a:srgbClr val="FF0000"/>
              </a:solidFill>
              <a:latin typeface="Trebuchet MS"/>
            </a:endParaRPr>
          </a:p>
        </p:txBody>
      </p:sp>
    </p:spTree>
    <p:extLst>
      <p:ext uri="{BB962C8B-B14F-4D97-AF65-F5344CB8AC3E}">
        <p14:creationId xmlns:p14="http://schemas.microsoft.com/office/powerpoint/2010/main" val="38150148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Subtitle, and Content - NO LOGO &amp; PAGE NUMBER">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01540" tIns="50767" rIns="101540" bIns="50767" rtlCol="0" anchor="ctr"/>
          <a:lstStyle/>
          <a:p>
            <a:pPr algn="ctr"/>
            <a:endParaRPr lang="en-US" sz="2000">
              <a:solidFill>
                <a:srgbClr val="FFFFFF"/>
              </a:solidFill>
            </a:endParaRPr>
          </a:p>
        </p:txBody>
      </p:sp>
      <p:sp>
        <p:nvSpPr>
          <p:cNvPr id="2" name="Title 1"/>
          <p:cNvSpPr>
            <a:spLocks noGrp="1"/>
          </p:cNvSpPr>
          <p:nvPr>
            <p:ph type="title"/>
          </p:nvPr>
        </p:nvSpPr>
        <p:spPr>
          <a:xfrm>
            <a:off x="553720" y="734699"/>
            <a:ext cx="11084560" cy="656591"/>
          </a:xfrm>
        </p:spPr>
        <p:txBody>
          <a:bodyPr/>
          <a:lstStyle>
            <a:lvl1pPr algn="ctr">
              <a:defRPr>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568960" y="2336705"/>
            <a:ext cx="11054080" cy="4104176"/>
          </a:xfrm>
        </p:spPr>
        <p:txBody>
          <a:bodyPr/>
          <a:lstStyle>
            <a:lvl1pPr marL="0" indent="0">
              <a:buClr>
                <a:schemeClr val="bg2"/>
              </a:buClr>
              <a:buSzPct val="100000"/>
              <a:buFontTx/>
              <a:buNone/>
              <a:defRPr sz="2222">
                <a:solidFill>
                  <a:schemeClr val="bg1"/>
                </a:solidFill>
              </a:defRPr>
            </a:lvl1pPr>
            <a:lvl2pPr marL="634614" indent="0">
              <a:buClr>
                <a:schemeClr val="bg2"/>
              </a:buClr>
              <a:buSzPct val="100000"/>
              <a:buFontTx/>
              <a:buNone/>
              <a:defRPr sz="2000">
                <a:solidFill>
                  <a:schemeClr val="bg1"/>
                </a:solidFill>
              </a:defRPr>
            </a:lvl2pPr>
            <a:lvl3pPr marL="1209292" indent="0">
              <a:buClr>
                <a:schemeClr val="bg2"/>
              </a:buClr>
              <a:buSzPct val="100000"/>
              <a:buFontTx/>
              <a:buNone/>
              <a:defRPr sz="2000">
                <a:solidFill>
                  <a:schemeClr val="bg1"/>
                </a:solidFill>
              </a:defRPr>
            </a:lvl3pPr>
            <a:lvl4pPr marL="1970828" indent="-253846">
              <a:buClr>
                <a:schemeClr val="bg2"/>
              </a:buClr>
              <a:buFont typeface="Wingdings" panose="05000000000000000000" pitchFamily="2" charset="2"/>
              <a:buChar char="§"/>
              <a:defRPr sz="2000">
                <a:solidFill>
                  <a:schemeClr val="tx1"/>
                </a:solidFill>
              </a:defRPr>
            </a:lvl4pPr>
            <a:lvl5pPr marL="2351602" indent="-253846">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10"/>
          </p:nvPr>
        </p:nvSpPr>
        <p:spPr>
          <a:xfrm>
            <a:off x="553720" y="1314815"/>
            <a:ext cx="11084560" cy="583848"/>
          </a:xfrm>
        </p:spPr>
        <p:txBody>
          <a:bodyPr/>
          <a:lstStyle>
            <a:lvl1pPr marL="0" indent="0" algn="ctr">
              <a:buFontTx/>
              <a:buNone/>
              <a:defRPr sz="2667" b="0">
                <a:solidFill>
                  <a:schemeClr val="tx2"/>
                </a:solidFill>
                <a:latin typeface="Trebuchet MS" panose="020B0603020202020204" pitchFamily="34" charset="0"/>
              </a:defRPr>
            </a:lvl1pPr>
            <a:lvl2pPr marL="634614" indent="0" algn="ctr">
              <a:buFontTx/>
              <a:buNone/>
              <a:defRPr sz="3111">
                <a:solidFill>
                  <a:schemeClr val="tx2"/>
                </a:solidFill>
                <a:latin typeface="Trebuchet MS" panose="020B0603020202020204" pitchFamily="34" charset="0"/>
              </a:defRPr>
            </a:lvl2pPr>
            <a:lvl3pPr marL="1209292" indent="0" algn="ctr">
              <a:buFontTx/>
              <a:buNone/>
              <a:defRPr sz="3111">
                <a:solidFill>
                  <a:schemeClr val="tx2"/>
                </a:solidFill>
                <a:latin typeface="Trebuchet MS" panose="020B0603020202020204" pitchFamily="34" charset="0"/>
              </a:defRPr>
            </a:lvl3pPr>
            <a:lvl4pPr marL="1716978" indent="0" algn="ctr">
              <a:buFontTx/>
              <a:buNone/>
              <a:defRPr sz="3111">
                <a:solidFill>
                  <a:schemeClr val="tx2"/>
                </a:solidFill>
                <a:latin typeface="Trebuchet MS" panose="020B0603020202020204" pitchFamily="34" charset="0"/>
              </a:defRPr>
            </a:lvl4pPr>
            <a:lvl5pPr marL="2097747" indent="0" algn="ctr">
              <a:buFontTx/>
              <a:buNone/>
              <a:defRPr sz="3111">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1427153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Content with Photograph">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01540" tIns="50767" rIns="101540" bIns="50767" rtlCol="0" anchor="ctr"/>
          <a:lstStyle/>
          <a:p>
            <a:pPr algn="ctr"/>
            <a:endParaRPr lang="en-US" sz="2000">
              <a:solidFill>
                <a:srgbClr val="FFFFFF"/>
              </a:solidFill>
            </a:endParaRPr>
          </a:p>
        </p:txBody>
      </p:sp>
      <p:sp>
        <p:nvSpPr>
          <p:cNvPr id="2" name="Title 1"/>
          <p:cNvSpPr>
            <a:spLocks noGrp="1"/>
          </p:cNvSpPr>
          <p:nvPr>
            <p:ph type="title"/>
          </p:nvPr>
        </p:nvSpPr>
        <p:spPr>
          <a:xfrm>
            <a:off x="553720" y="703920"/>
            <a:ext cx="6580131" cy="687368"/>
          </a:xfrm>
        </p:spPr>
        <p:txBody>
          <a:bodyPr/>
          <a:lstStyle>
            <a:lvl1pPr algn="l">
              <a:defRPr>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568960" y="2336705"/>
            <a:ext cx="6562038" cy="4104176"/>
          </a:xfrm>
        </p:spPr>
        <p:txBody>
          <a:bodyPr/>
          <a:lstStyle>
            <a:lvl1pPr marL="0" indent="0">
              <a:buClr>
                <a:schemeClr val="bg2"/>
              </a:buClr>
              <a:buSzPct val="100000"/>
              <a:buFontTx/>
              <a:buNone/>
              <a:defRPr sz="2222">
                <a:solidFill>
                  <a:schemeClr val="bg1"/>
                </a:solidFill>
              </a:defRPr>
            </a:lvl1pPr>
            <a:lvl2pPr marL="634614" indent="0">
              <a:buClr>
                <a:schemeClr val="bg2"/>
              </a:buClr>
              <a:buSzPct val="100000"/>
              <a:buFontTx/>
              <a:buNone/>
              <a:defRPr sz="2000">
                <a:solidFill>
                  <a:schemeClr val="bg1"/>
                </a:solidFill>
              </a:defRPr>
            </a:lvl2pPr>
            <a:lvl3pPr marL="1209292" indent="0">
              <a:buClr>
                <a:schemeClr val="bg2"/>
              </a:buClr>
              <a:buSzPct val="100000"/>
              <a:buFontTx/>
              <a:buNone/>
              <a:defRPr sz="2000">
                <a:solidFill>
                  <a:schemeClr val="bg1"/>
                </a:solidFill>
              </a:defRPr>
            </a:lvl3pPr>
            <a:lvl4pPr marL="1970828" indent="-253846">
              <a:buClr>
                <a:schemeClr val="bg2"/>
              </a:buClr>
              <a:buFont typeface="Wingdings" panose="05000000000000000000" pitchFamily="2" charset="2"/>
              <a:buChar char="§"/>
              <a:defRPr sz="2000">
                <a:solidFill>
                  <a:schemeClr val="tx1"/>
                </a:solidFill>
              </a:defRPr>
            </a:lvl4pPr>
            <a:lvl5pPr marL="2351602" indent="-253846">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10"/>
          </p:nvPr>
        </p:nvSpPr>
        <p:spPr>
          <a:xfrm>
            <a:off x="553720" y="1314815"/>
            <a:ext cx="6580131" cy="583848"/>
          </a:xfrm>
        </p:spPr>
        <p:txBody>
          <a:bodyPr/>
          <a:lstStyle>
            <a:lvl1pPr marL="0" indent="0" algn="l">
              <a:buFontTx/>
              <a:buNone/>
              <a:defRPr sz="2667" b="0">
                <a:solidFill>
                  <a:schemeClr val="tx2"/>
                </a:solidFill>
                <a:latin typeface="Trebuchet MS" panose="020B0603020202020204" pitchFamily="34" charset="0"/>
              </a:defRPr>
            </a:lvl1pPr>
            <a:lvl2pPr marL="634614" indent="0" algn="ctr">
              <a:buFontTx/>
              <a:buNone/>
              <a:defRPr sz="3111">
                <a:solidFill>
                  <a:schemeClr val="tx2"/>
                </a:solidFill>
                <a:latin typeface="Trebuchet MS" panose="020B0603020202020204" pitchFamily="34" charset="0"/>
              </a:defRPr>
            </a:lvl2pPr>
            <a:lvl3pPr marL="1209292" indent="0" algn="ctr">
              <a:buFontTx/>
              <a:buNone/>
              <a:defRPr sz="3111">
                <a:solidFill>
                  <a:schemeClr val="tx2"/>
                </a:solidFill>
                <a:latin typeface="Trebuchet MS" panose="020B0603020202020204" pitchFamily="34" charset="0"/>
              </a:defRPr>
            </a:lvl3pPr>
            <a:lvl4pPr marL="1716978" indent="0" algn="ctr">
              <a:buFontTx/>
              <a:buNone/>
              <a:defRPr sz="3111">
                <a:solidFill>
                  <a:schemeClr val="tx2"/>
                </a:solidFill>
                <a:latin typeface="Trebuchet MS" panose="020B0603020202020204" pitchFamily="34" charset="0"/>
              </a:defRPr>
            </a:lvl4pPr>
            <a:lvl5pPr marL="2097747" indent="0" algn="ctr">
              <a:buFontTx/>
              <a:buNone/>
              <a:defRPr sz="3111">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152079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Rectangle 2"/>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01540" tIns="50767" rIns="101540" bIns="50767" rtlCol="0" anchor="ctr"/>
          <a:lstStyle/>
          <a:p>
            <a:pPr algn="ctr"/>
            <a:endParaRPr lang="en-US" sz="2000">
              <a:solidFill>
                <a:srgbClr val="FFFFFF"/>
              </a:solidFill>
            </a:endParaRPr>
          </a:p>
        </p:txBody>
      </p:sp>
      <p:sp>
        <p:nvSpPr>
          <p:cNvPr id="2" name="Title 1"/>
          <p:cNvSpPr>
            <a:spLocks noGrp="1"/>
          </p:cNvSpPr>
          <p:nvPr>
            <p:ph type="title"/>
          </p:nvPr>
        </p:nvSpPr>
        <p:spPr>
          <a:xfrm>
            <a:off x="553720" y="734699"/>
            <a:ext cx="11084560" cy="656591"/>
          </a:xfrm>
        </p:spPr>
        <p:txBody>
          <a:bodyPr/>
          <a:lstStyle>
            <a:lvl1pPr algn="ct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446090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ransition - Green">
    <p:spTree>
      <p:nvGrpSpPr>
        <p:cNvPr id="1" name=""/>
        <p:cNvGrpSpPr/>
        <p:nvPr/>
      </p:nvGrpSpPr>
      <p:grpSpPr>
        <a:xfrm>
          <a:off x="0" y="0"/>
          <a:ext cx="0" cy="0"/>
          <a:chOff x="0" y="0"/>
          <a:chExt cx="0" cy="0"/>
        </a:xfrm>
      </p:grpSpPr>
      <p:sp>
        <p:nvSpPr>
          <p:cNvPr id="3" name="Rectangle 2"/>
          <p:cNvSpPr/>
          <p:nvPr userDrawn="1"/>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101540" tIns="50767" rIns="101540" bIns="50767" rtlCol="0" anchor="ctr"/>
          <a:lstStyle/>
          <a:p>
            <a:pPr algn="ctr"/>
            <a:endParaRPr lang="en-US" sz="2000">
              <a:solidFill>
                <a:srgbClr val="FFFFFF"/>
              </a:solidFill>
            </a:endParaRPr>
          </a:p>
        </p:txBody>
      </p:sp>
      <p:sp>
        <p:nvSpPr>
          <p:cNvPr id="2" name="Title 1"/>
          <p:cNvSpPr>
            <a:spLocks noGrp="1"/>
          </p:cNvSpPr>
          <p:nvPr>
            <p:ph type="title"/>
          </p:nvPr>
        </p:nvSpPr>
        <p:spPr>
          <a:xfrm>
            <a:off x="553720" y="3100706"/>
            <a:ext cx="11084560" cy="656591"/>
          </a:xfrm>
        </p:spPr>
        <p:txBody>
          <a:bodyPr anchor="ctr"/>
          <a:lstStyle>
            <a:lvl1pPr algn="ctr">
              <a:defRPr>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199692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Subtitle, and 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53720" y="727059"/>
            <a:ext cx="11084560" cy="656591"/>
          </a:xfrm>
        </p:spPr>
        <p:txBody>
          <a:bodyPr/>
          <a:lstStyle>
            <a:lvl1pPr algn="ctr">
              <a:defRPr>
                <a:solidFill>
                  <a:schemeClr val="bg1"/>
                </a:solidFill>
              </a:defRPr>
            </a:lvl1pPr>
          </a:lstStyle>
          <a:p>
            <a:r>
              <a:rPr lang="en-US" dirty="0"/>
              <a:t>Click to edit Master title style</a:t>
            </a:r>
          </a:p>
        </p:txBody>
      </p:sp>
      <p:sp>
        <p:nvSpPr>
          <p:cNvPr id="3" name="Content Placeholder 2"/>
          <p:cNvSpPr>
            <a:spLocks noGrp="1"/>
          </p:cNvSpPr>
          <p:nvPr>
            <p:ph sz="half" idx="1"/>
          </p:nvPr>
        </p:nvSpPr>
        <p:spPr>
          <a:xfrm>
            <a:off x="553721" y="2346295"/>
            <a:ext cx="5494514" cy="4103912"/>
          </a:xfrm>
        </p:spPr>
        <p:txBody>
          <a:bodyPr/>
          <a:lstStyle>
            <a:lvl1pPr marL="257375" indent="-257375">
              <a:buSzPct val="100000"/>
              <a:buFontTx/>
              <a:buBlip>
                <a:blip r:embed="rId2"/>
              </a:buBlip>
              <a:defRPr sz="2667" b="0">
                <a:solidFill>
                  <a:schemeClr val="bg1"/>
                </a:solidFill>
              </a:defRPr>
            </a:lvl1pPr>
            <a:lvl2pPr marL="891984" indent="-257375">
              <a:buSzPct val="100000"/>
              <a:buFontTx/>
              <a:buBlip>
                <a:blip r:embed="rId2"/>
              </a:buBlip>
              <a:defRPr sz="2222" b="0">
                <a:solidFill>
                  <a:schemeClr val="bg1"/>
                </a:solidFill>
              </a:defRPr>
            </a:lvl2pPr>
            <a:lvl3pPr marL="1394384" indent="-185104">
              <a:buSzPct val="100000"/>
              <a:buFontTx/>
              <a:buBlip>
                <a:blip r:embed="rId2"/>
              </a:buBlip>
              <a:defRPr sz="2000" b="0">
                <a:solidFill>
                  <a:schemeClr val="bg1"/>
                </a:solidFill>
              </a:defRPr>
            </a:lvl3pPr>
            <a:lvl4pPr marL="1970828" indent="-253846">
              <a:buFont typeface="Wingdings" panose="05000000000000000000" pitchFamily="2" charset="2"/>
              <a:buChar char="§"/>
              <a:defRPr sz="2000" b="0">
                <a:solidFill>
                  <a:schemeClr val="tx1"/>
                </a:solidFill>
              </a:defRPr>
            </a:lvl4pPr>
            <a:lvl5pPr marL="2351602" indent="-253846">
              <a:buFont typeface="Wingdings" panose="05000000000000000000" pitchFamily="2" charset="2"/>
              <a:buChar char="§"/>
              <a:defRPr sz="2000" b="0">
                <a:solidFill>
                  <a:schemeClr val="tx1"/>
                </a:solidFill>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p:txBody>
      </p:sp>
      <p:sp>
        <p:nvSpPr>
          <p:cNvPr id="4" name="Content Placeholder 3"/>
          <p:cNvSpPr>
            <a:spLocks noGrp="1"/>
          </p:cNvSpPr>
          <p:nvPr>
            <p:ph sz="half" idx="2"/>
          </p:nvPr>
        </p:nvSpPr>
        <p:spPr>
          <a:xfrm>
            <a:off x="6143771" y="2346295"/>
            <a:ext cx="5494513" cy="4103912"/>
          </a:xfrm>
        </p:spPr>
        <p:txBody>
          <a:bodyPr/>
          <a:lstStyle>
            <a:lvl1pPr marL="257375" indent="-257375">
              <a:buSzPct val="100000"/>
              <a:buFontTx/>
              <a:buBlip>
                <a:blip r:embed="rId2"/>
              </a:buBlip>
              <a:defRPr sz="2667" b="0">
                <a:solidFill>
                  <a:schemeClr val="bg1"/>
                </a:solidFill>
              </a:defRPr>
            </a:lvl1pPr>
            <a:lvl2pPr marL="891984" indent="-257375">
              <a:buSzPct val="100000"/>
              <a:buFontTx/>
              <a:buBlip>
                <a:blip r:embed="rId2"/>
              </a:buBlip>
              <a:defRPr sz="2222" b="0">
                <a:solidFill>
                  <a:schemeClr val="bg1"/>
                </a:solidFill>
              </a:defRPr>
            </a:lvl2pPr>
            <a:lvl3pPr marL="1394384" indent="-185104">
              <a:buSzPct val="100000"/>
              <a:buFontTx/>
              <a:buBlip>
                <a:blip r:embed="rId2"/>
              </a:buBlip>
              <a:defRPr sz="2000" b="0">
                <a:solidFill>
                  <a:schemeClr val="bg1"/>
                </a:solidFill>
              </a:defRPr>
            </a:lvl3pPr>
            <a:lvl4pPr marL="1970828" indent="-253846">
              <a:buFont typeface="Wingdings" panose="05000000000000000000" pitchFamily="2" charset="2"/>
              <a:buChar char="§"/>
              <a:defRPr sz="2000" b="0">
                <a:solidFill>
                  <a:schemeClr val="tx1"/>
                </a:solidFill>
              </a:defRPr>
            </a:lvl4pPr>
            <a:lvl5pPr marL="2351602" indent="-253846">
              <a:buFont typeface="Wingdings" panose="05000000000000000000" pitchFamily="2" charset="2"/>
              <a:buChar char="§"/>
              <a:defRPr sz="2000" b="0">
                <a:solidFill>
                  <a:schemeClr val="tx1"/>
                </a:solidFill>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10"/>
          </p:nvPr>
        </p:nvSpPr>
        <p:spPr>
          <a:xfrm>
            <a:off x="553720" y="1311747"/>
            <a:ext cx="11084560" cy="583848"/>
          </a:xfrm>
        </p:spPr>
        <p:txBody>
          <a:bodyPr/>
          <a:lstStyle>
            <a:lvl1pPr marL="0" indent="0" algn="ctr">
              <a:buFontTx/>
              <a:buNone/>
              <a:defRPr sz="2667" b="0">
                <a:solidFill>
                  <a:schemeClr val="tx2"/>
                </a:solidFill>
                <a:latin typeface="Trebuchet MS" panose="020B0603020202020204" pitchFamily="34" charset="0"/>
              </a:defRPr>
            </a:lvl1pPr>
            <a:lvl2pPr marL="634614" indent="0" algn="ctr">
              <a:buFontTx/>
              <a:buNone/>
              <a:defRPr sz="3111">
                <a:solidFill>
                  <a:schemeClr val="tx2"/>
                </a:solidFill>
                <a:latin typeface="Trebuchet MS" panose="020B0603020202020204" pitchFamily="34" charset="0"/>
              </a:defRPr>
            </a:lvl2pPr>
            <a:lvl3pPr marL="1209292" indent="0" algn="ctr">
              <a:buFontTx/>
              <a:buNone/>
              <a:defRPr sz="3111">
                <a:solidFill>
                  <a:schemeClr val="tx2"/>
                </a:solidFill>
                <a:latin typeface="Trebuchet MS" panose="020B0603020202020204" pitchFamily="34" charset="0"/>
              </a:defRPr>
            </a:lvl3pPr>
            <a:lvl4pPr marL="1716978" indent="0" algn="ctr">
              <a:buFontTx/>
              <a:buNone/>
              <a:defRPr sz="3111">
                <a:solidFill>
                  <a:schemeClr val="tx2"/>
                </a:solidFill>
                <a:latin typeface="Trebuchet MS" panose="020B0603020202020204" pitchFamily="34" charset="0"/>
              </a:defRPr>
            </a:lvl4pPr>
            <a:lvl5pPr marL="2097747" indent="0" algn="ctr">
              <a:buFontTx/>
              <a:buNone/>
              <a:defRPr sz="3111">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3710818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Only" preserve="1">
  <p:cSld name="Video">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01540" tIns="50767" rIns="101540" bIns="50767" rtlCol="0" anchor="ctr"/>
          <a:lstStyle/>
          <a:p>
            <a:pPr algn="ctr"/>
            <a:endParaRPr lang="en-US" sz="2000">
              <a:solidFill>
                <a:srgbClr val="FFFFFF"/>
              </a:solidFill>
            </a:endParaRPr>
          </a:p>
        </p:txBody>
      </p:sp>
      <p:sp>
        <p:nvSpPr>
          <p:cNvPr id="2" name="Title 1"/>
          <p:cNvSpPr>
            <a:spLocks noGrp="1"/>
          </p:cNvSpPr>
          <p:nvPr>
            <p:ph type="title"/>
          </p:nvPr>
        </p:nvSpPr>
        <p:spPr>
          <a:xfrm>
            <a:off x="1726108" y="5947370"/>
            <a:ext cx="8739784" cy="410369"/>
          </a:xfrm>
        </p:spPr>
        <p:txBody>
          <a:bodyPr anchor="b"/>
          <a:lstStyle>
            <a:lvl1pPr algn="l">
              <a:defRPr sz="2222">
                <a:solidFill>
                  <a:schemeClr val="bg1"/>
                </a:solidFill>
              </a:defRPr>
            </a:lvl1pPr>
          </a:lstStyle>
          <a:p>
            <a:r>
              <a:rPr lang="en-US" dirty="0"/>
              <a:t>Click to edit Master title style</a:t>
            </a:r>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903635" y="5713473"/>
            <a:ext cx="8384731" cy="115651"/>
          </a:xfrm>
          <a:prstGeom prst="rect">
            <a:avLst/>
          </a:prstGeom>
        </p:spPr>
      </p:pic>
    </p:spTree>
    <p:extLst>
      <p:ext uri="{BB962C8B-B14F-4D97-AF65-F5344CB8AC3E}">
        <p14:creationId xmlns:p14="http://schemas.microsoft.com/office/powerpoint/2010/main" val="35342926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Rectangle 2"/>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01540" tIns="50767" rIns="101540" bIns="50767" rtlCol="0" anchor="ctr"/>
          <a:lstStyle/>
          <a:p>
            <a:pPr algn="ctr"/>
            <a:endParaRPr lang="en-US" sz="2000">
              <a:solidFill>
                <a:srgbClr val="FFFFFF"/>
              </a:solidFill>
            </a:endParaRPr>
          </a:p>
        </p:txBody>
      </p:sp>
    </p:spTree>
    <p:extLst>
      <p:ext uri="{BB962C8B-B14F-4D97-AF65-F5344CB8AC3E}">
        <p14:creationId xmlns:p14="http://schemas.microsoft.com/office/powerpoint/2010/main" val="3945049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DEMO Placeholder">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latin typeface="Segoe UI Light" panose="020B0502040204020203" pitchFamily="34" charset="0"/>
            </a:endParaRPr>
          </a:p>
        </p:txBody>
      </p:sp>
      <p:sp>
        <p:nvSpPr>
          <p:cNvPr id="2" name="Title 1"/>
          <p:cNvSpPr>
            <a:spLocks noGrp="1"/>
          </p:cNvSpPr>
          <p:nvPr>
            <p:ph type="title"/>
          </p:nvPr>
        </p:nvSpPr>
        <p:spPr>
          <a:xfrm>
            <a:off x="553720" y="5743860"/>
            <a:ext cx="11084560" cy="595034"/>
          </a:xfrm>
        </p:spPr>
        <p:txBody>
          <a:bodyPr anchor="ctr"/>
          <a:lstStyle>
            <a:lvl1pPr algn="l">
              <a:defRPr sz="3556">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20158362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0.xml><?xml version="1.0" encoding="utf-8"?>
<p:sldLayout xmlns:a="http://schemas.openxmlformats.org/drawingml/2006/main" xmlns:r="http://schemas.openxmlformats.org/officeDocument/2006/relationships" xmlns:p="http://schemas.openxmlformats.org/presentationml/2006/main" type="titleOnly" preserve="1">
  <p:cSld name="DEMO Placeholder">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01540" tIns="50767" rIns="101540" bIns="50767" rtlCol="0" anchor="ctr"/>
          <a:lstStyle/>
          <a:p>
            <a:pPr algn="ctr"/>
            <a:endParaRPr lang="en-US" sz="2000">
              <a:solidFill>
                <a:srgbClr val="FFFFFF"/>
              </a:solidFill>
            </a:endParaRPr>
          </a:p>
        </p:txBody>
      </p:sp>
      <p:sp>
        <p:nvSpPr>
          <p:cNvPr id="2" name="Title 1"/>
          <p:cNvSpPr>
            <a:spLocks noGrp="1"/>
          </p:cNvSpPr>
          <p:nvPr>
            <p:ph type="title"/>
          </p:nvPr>
        </p:nvSpPr>
        <p:spPr>
          <a:xfrm>
            <a:off x="553720" y="5743861"/>
            <a:ext cx="11084560" cy="595034"/>
          </a:xfrm>
        </p:spPr>
        <p:txBody>
          <a:bodyPr anchor="ctr"/>
          <a:lstStyle>
            <a:lvl1pPr algn="l">
              <a:defRPr sz="3556">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368932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Quote and Segu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054285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showMasterSp="0" userDrawn="1">
  <p:cSld name="10_Title Slide - Images">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p:cNvSpPr/>
          <p:nvPr userDrawn="1"/>
        </p:nvSpPr>
        <p:spPr>
          <a:xfrm>
            <a:off x="0" y="0"/>
            <a:ext cx="12192000" cy="6858000"/>
          </a:xfrm>
          <a:prstGeom prst="rect">
            <a:avLst/>
          </a:prstGeom>
          <a:gradFill>
            <a:gsLst>
              <a:gs pos="0">
                <a:schemeClr val="bg1">
                  <a:alpha val="58000"/>
                </a:schemeClr>
              </a:gs>
              <a:gs pos="58000">
                <a:schemeClr val="bg1">
                  <a:alpha val="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101540" tIns="50767" rIns="101540" bIns="50767" rtlCol="0" anchor="ctr"/>
          <a:lstStyle/>
          <a:p>
            <a:pPr algn="ctr"/>
            <a:endParaRPr lang="en-US" sz="2000">
              <a:solidFill>
                <a:srgbClr val="FFFFFF"/>
              </a:solidFill>
            </a:endParaRPr>
          </a:p>
        </p:txBody>
      </p:sp>
      <p:sp>
        <p:nvSpPr>
          <p:cNvPr id="11" name="Rectangle 4"/>
          <p:cNvSpPr>
            <a:spLocks noGrp="1" noChangeArrowheads="1"/>
          </p:cNvSpPr>
          <p:nvPr userDrawn="1">
            <p:ph type="subTitle" idx="1"/>
          </p:nvPr>
        </p:nvSpPr>
        <p:spPr>
          <a:xfrm>
            <a:off x="578722" y="1985666"/>
            <a:ext cx="9667451" cy="379591"/>
          </a:xfrm>
        </p:spPr>
        <p:txBody>
          <a:bodyPr wrap="square" anchor="t">
            <a:spAutoFit/>
          </a:bodyPr>
          <a:lstStyle>
            <a:lvl1pPr marL="0" indent="0" algn="l">
              <a:lnSpc>
                <a:spcPct val="90000"/>
              </a:lnSpc>
              <a:spcBef>
                <a:spcPts val="667"/>
              </a:spcBef>
              <a:spcAft>
                <a:spcPts val="333"/>
              </a:spcAft>
              <a:buFontTx/>
              <a:buNone/>
              <a:defRPr sz="2000" b="0">
                <a:solidFill>
                  <a:schemeClr val="tx1"/>
                </a:solidFill>
                <a:latin typeface="Trebuchet MS" pitchFamily="34" charset="0"/>
              </a:defRPr>
            </a:lvl1pPr>
          </a:lstStyle>
          <a:p>
            <a:r>
              <a:rPr lang="en-US" dirty="0"/>
              <a:t>Click to edit Master subtitle style</a:t>
            </a:r>
          </a:p>
        </p:txBody>
      </p:sp>
      <p:sp>
        <p:nvSpPr>
          <p:cNvPr id="305" name="Title 304"/>
          <p:cNvSpPr>
            <a:spLocks noGrp="1"/>
          </p:cNvSpPr>
          <p:nvPr userDrawn="1">
            <p:ph type="title" hasCustomPrompt="1"/>
          </p:nvPr>
        </p:nvSpPr>
        <p:spPr>
          <a:xfrm>
            <a:off x="535180" y="932541"/>
            <a:ext cx="9710378" cy="1092061"/>
          </a:xfrm>
        </p:spPr>
        <p:txBody>
          <a:bodyPr anchor="b">
            <a:noAutofit/>
          </a:bodyPr>
          <a:lstStyle>
            <a:lvl1pPr algn="l">
              <a:lnSpc>
                <a:spcPct val="90000"/>
              </a:lnSpc>
              <a:spcBef>
                <a:spcPts val="0"/>
              </a:spcBef>
              <a:defRPr sz="5111" b="1" cap="all" baseline="0">
                <a:solidFill>
                  <a:schemeClr val="tx1"/>
                </a:solidFill>
                <a:latin typeface="Trebuchet MS" panose="020B0603020202020204" pitchFamily="34" charset="0"/>
              </a:defRPr>
            </a:lvl1pPr>
          </a:lstStyle>
          <a:p>
            <a:r>
              <a:rPr lang="en-US" dirty="0"/>
              <a:t>CLICK TO EDIT MASTER TITLE STYLE</a:t>
            </a:r>
          </a:p>
        </p:txBody>
      </p:sp>
      <p:pic>
        <p:nvPicPr>
          <p:cNvPr id="4" name="Picture 3"/>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449181" y="2808046"/>
            <a:ext cx="1807412" cy="389833"/>
          </a:xfrm>
          <a:prstGeom prst="rect">
            <a:avLst/>
          </a:prstGeom>
        </p:spPr>
      </p:pic>
    </p:spTree>
    <p:extLst>
      <p:ext uri="{BB962C8B-B14F-4D97-AF65-F5344CB8AC3E}">
        <p14:creationId xmlns:p14="http://schemas.microsoft.com/office/powerpoint/2010/main" val="2493835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6"/>
          </a:xfrm>
          <a:prstGeom prst="rect">
            <a:avLst/>
          </a:prstGeom>
        </p:spPr>
        <p:txBody>
          <a:bodyPr lIns="82296" tIns="41148" rIns="82296" bIns="41148"/>
          <a:lstStyle/>
          <a:p>
            <a:fld id="{871497C2-F103-40EC-8A35-C1CD5C3230B5}" type="datetimeFigureOut">
              <a:rPr lang="en-US" smtClean="0"/>
              <a:t>3/6/19</a:t>
            </a:fld>
            <a:endParaRPr lang="en-US"/>
          </a:p>
        </p:txBody>
      </p:sp>
      <p:sp>
        <p:nvSpPr>
          <p:cNvPr id="3" name="Footer Placeholder 2"/>
          <p:cNvSpPr>
            <a:spLocks noGrp="1"/>
          </p:cNvSpPr>
          <p:nvPr>
            <p:ph type="ftr" sz="quarter" idx="11"/>
          </p:nvPr>
        </p:nvSpPr>
        <p:spPr>
          <a:xfrm>
            <a:off x="4038600" y="6356350"/>
            <a:ext cx="4114800" cy="365126"/>
          </a:xfrm>
          <a:prstGeom prst="rect">
            <a:avLst/>
          </a:prstGeom>
        </p:spPr>
        <p:txBody>
          <a:bodyPr lIns="82296" tIns="41148" rIns="82296" bIns="41148"/>
          <a:lstStyle/>
          <a:p>
            <a:endParaRPr lang="en-US"/>
          </a:p>
        </p:txBody>
      </p:sp>
      <p:sp>
        <p:nvSpPr>
          <p:cNvPr id="4" name="Slide Number Placeholder 3"/>
          <p:cNvSpPr>
            <a:spLocks noGrp="1"/>
          </p:cNvSpPr>
          <p:nvPr>
            <p:ph type="sldNum" sz="quarter" idx="12"/>
          </p:nvPr>
        </p:nvSpPr>
        <p:spPr>
          <a:xfrm>
            <a:off x="8610600" y="6356350"/>
            <a:ext cx="2743200" cy="365126"/>
          </a:xfrm>
          <a:prstGeom prst="rect">
            <a:avLst/>
          </a:prstGeom>
        </p:spPr>
        <p:txBody>
          <a:bodyPr lIns="82296" tIns="41148" rIns="82296" bIns="41148"/>
          <a:lstStyle/>
          <a:p>
            <a:fld id="{F23D0E5B-7BAE-4D16-ADF2-0F223CC9E2E2}" type="slidenum">
              <a:rPr lang="en-US" smtClean="0"/>
              <a:t>‹#›</a:t>
            </a:fld>
            <a:endParaRPr lang="en-US"/>
          </a:p>
        </p:txBody>
      </p:sp>
    </p:spTree>
    <p:extLst>
      <p:ext uri="{BB962C8B-B14F-4D97-AF65-F5344CB8AC3E}">
        <p14:creationId xmlns:p14="http://schemas.microsoft.com/office/powerpoint/2010/main" val="33629291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ote and Segu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88756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12_Title Slide - Images">
    <p:bg>
      <p:bgPr>
        <a:solidFill>
          <a:schemeClr val="tx1"/>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screen">
            <a:extLst>
              <a:ext uri="{28A0092B-C50C-407E-A947-70E740481C1C}">
                <a14:useLocalDpi xmlns:a14="http://schemas.microsoft.com/office/drawing/2010/main"/>
              </a:ext>
            </a:extLst>
          </a:blip>
          <a:srcRect l="-21753" b="-229"/>
          <a:stretch/>
        </p:blipFill>
        <p:spPr>
          <a:xfrm>
            <a:off x="0" y="1"/>
            <a:ext cx="12192000" cy="6602779"/>
          </a:xfrm>
          <a:prstGeom prst="rect">
            <a:avLst/>
          </a:prstGeom>
        </p:spPr>
      </p:pic>
      <p:sp>
        <p:nvSpPr>
          <p:cNvPr id="2" name="Rectangle 1"/>
          <p:cNvSpPr/>
          <p:nvPr userDrawn="1"/>
        </p:nvSpPr>
        <p:spPr>
          <a:xfrm flipV="1">
            <a:off x="0" y="0"/>
            <a:ext cx="12192000" cy="6858000"/>
          </a:xfrm>
          <a:prstGeom prst="rect">
            <a:avLst/>
          </a:prstGeom>
          <a:gradFill>
            <a:gsLst>
              <a:gs pos="34000">
                <a:schemeClr val="tx1"/>
              </a:gs>
              <a:gs pos="100000">
                <a:schemeClr val="tx1">
                  <a:alpha val="3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1" name="Rectangle 4"/>
          <p:cNvSpPr>
            <a:spLocks noGrp="1" noChangeArrowheads="1"/>
          </p:cNvSpPr>
          <p:nvPr userDrawn="1">
            <p:ph type="subTitle" idx="1"/>
          </p:nvPr>
        </p:nvSpPr>
        <p:spPr>
          <a:xfrm>
            <a:off x="545526" y="5124779"/>
            <a:ext cx="6730148" cy="410369"/>
          </a:xfrm>
        </p:spPr>
        <p:txBody>
          <a:bodyPr wrap="square" anchor="t">
            <a:spAutoFit/>
          </a:bodyPr>
          <a:lstStyle>
            <a:lvl1pPr marL="0" indent="0" algn="l">
              <a:lnSpc>
                <a:spcPct val="90000"/>
              </a:lnSpc>
              <a:spcBef>
                <a:spcPts val="0"/>
              </a:spcBef>
              <a:spcAft>
                <a:spcPts val="0"/>
              </a:spcAft>
              <a:buFontTx/>
              <a:buNone/>
              <a:defRPr sz="2222" b="0">
                <a:solidFill>
                  <a:schemeClr val="bg2">
                    <a:lumMod val="50000"/>
                  </a:schemeClr>
                </a:solidFill>
                <a:latin typeface="Trebuchet MS" pitchFamily="34" charset="0"/>
              </a:defRPr>
            </a:lvl1pPr>
          </a:lstStyle>
          <a:p>
            <a:r>
              <a:rPr lang="en-US"/>
              <a:t>Click to edit Master subtitle style</a:t>
            </a:r>
            <a:endParaRPr lang="en-US" dirty="0"/>
          </a:p>
        </p:txBody>
      </p:sp>
      <p:sp>
        <p:nvSpPr>
          <p:cNvPr id="305" name="Title 304"/>
          <p:cNvSpPr>
            <a:spLocks noGrp="1"/>
          </p:cNvSpPr>
          <p:nvPr userDrawn="1">
            <p:ph type="title" hasCustomPrompt="1"/>
          </p:nvPr>
        </p:nvSpPr>
        <p:spPr>
          <a:xfrm>
            <a:off x="545526" y="3816232"/>
            <a:ext cx="6730148" cy="1092061"/>
          </a:xfrm>
        </p:spPr>
        <p:txBody>
          <a:bodyPr anchor="b">
            <a:noAutofit/>
          </a:bodyPr>
          <a:lstStyle>
            <a:lvl1pPr algn="l">
              <a:lnSpc>
                <a:spcPct val="90000"/>
              </a:lnSpc>
              <a:spcBef>
                <a:spcPts val="0"/>
              </a:spcBef>
              <a:defRPr sz="4889" b="1" cap="all" baseline="0">
                <a:solidFill>
                  <a:schemeClr val="tx2"/>
                </a:solidFill>
                <a:latin typeface="Trebuchet MS" panose="020B0603020202020204" pitchFamily="34" charset="0"/>
              </a:defRPr>
            </a:lvl1pPr>
          </a:lstStyle>
          <a:p>
            <a:r>
              <a:rPr lang="en-US" dirty="0"/>
              <a:t>CLICK TO EDIT MASTER TITLE STYLE</a:t>
            </a:r>
          </a:p>
        </p:txBody>
      </p:sp>
      <p:cxnSp>
        <p:nvCxnSpPr>
          <p:cNvPr id="4" name="Straight Connector 3"/>
          <p:cNvCxnSpPr/>
          <p:nvPr userDrawn="1"/>
        </p:nvCxnSpPr>
        <p:spPr>
          <a:xfrm>
            <a:off x="648153" y="4989989"/>
            <a:ext cx="6063077" cy="0"/>
          </a:xfrm>
          <a:prstGeom prst="line">
            <a:avLst/>
          </a:prstGeom>
          <a:ln cap="rnd">
            <a:solidFill>
              <a:schemeClr val="accent4"/>
            </a:solidFill>
          </a:ln>
        </p:spPr>
        <p:style>
          <a:lnRef idx="1">
            <a:schemeClr val="accent1"/>
          </a:lnRef>
          <a:fillRef idx="0">
            <a:schemeClr val="accent1"/>
          </a:fillRef>
          <a:effectRef idx="0">
            <a:schemeClr val="accent1"/>
          </a:effectRef>
          <a:fontRef idx="minor">
            <a:schemeClr val="tx1"/>
          </a:fontRef>
        </p:style>
      </p:cxnSp>
      <p:pic>
        <p:nvPicPr>
          <p:cNvPr id="14" name="Picture 13"/>
          <p:cNvPicPr>
            <a:picLocks noChangeAspect="1"/>
          </p:cNvPicPr>
          <p:nvPr userDrawn="1"/>
        </p:nvPicPr>
        <p:blipFill>
          <a:blip r:embed="rId3"/>
          <a:stretch>
            <a:fillRect/>
          </a:stretch>
        </p:blipFill>
        <p:spPr>
          <a:xfrm>
            <a:off x="648153" y="536956"/>
            <a:ext cx="2538434" cy="889429"/>
          </a:xfrm>
          <a:prstGeom prst="rect">
            <a:avLst/>
          </a:prstGeom>
        </p:spPr>
      </p:pic>
    </p:spTree>
    <p:extLst>
      <p:ext uri="{BB962C8B-B14F-4D97-AF65-F5344CB8AC3E}">
        <p14:creationId xmlns:p14="http://schemas.microsoft.com/office/powerpoint/2010/main" val="2802896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Closing Slide">
    <p:bg>
      <p:bgPr>
        <a:solidFill>
          <a:schemeClr val="tx1"/>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screen">
            <a:extLst>
              <a:ext uri="{28A0092B-C50C-407E-A947-70E740481C1C}">
                <a14:useLocalDpi xmlns:a14="http://schemas.microsoft.com/office/drawing/2010/main"/>
              </a:ext>
            </a:extLst>
          </a:blip>
          <a:srcRect l="-21753" b="-229"/>
          <a:stretch/>
        </p:blipFill>
        <p:spPr>
          <a:xfrm>
            <a:off x="0" y="1"/>
            <a:ext cx="12192000" cy="6602779"/>
          </a:xfrm>
          <a:prstGeom prst="rect">
            <a:avLst/>
          </a:prstGeom>
        </p:spPr>
      </p:pic>
      <p:sp>
        <p:nvSpPr>
          <p:cNvPr id="2" name="Rectangle 1"/>
          <p:cNvSpPr/>
          <p:nvPr userDrawn="1"/>
        </p:nvSpPr>
        <p:spPr>
          <a:xfrm flipV="1">
            <a:off x="0" y="0"/>
            <a:ext cx="12192000" cy="6858000"/>
          </a:xfrm>
          <a:prstGeom prst="rect">
            <a:avLst/>
          </a:prstGeom>
          <a:gradFill>
            <a:gsLst>
              <a:gs pos="34000">
                <a:schemeClr val="tx1"/>
              </a:gs>
              <a:gs pos="100000">
                <a:schemeClr val="tx1">
                  <a:alpha val="3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pic>
        <p:nvPicPr>
          <p:cNvPr id="14" name="Picture 13"/>
          <p:cNvPicPr>
            <a:picLocks noChangeAspect="1"/>
          </p:cNvPicPr>
          <p:nvPr userDrawn="1"/>
        </p:nvPicPr>
        <p:blipFill>
          <a:blip r:embed="rId3"/>
          <a:stretch>
            <a:fillRect/>
          </a:stretch>
        </p:blipFill>
        <p:spPr>
          <a:xfrm>
            <a:off x="648152" y="4336019"/>
            <a:ext cx="3592064" cy="1258604"/>
          </a:xfrm>
          <a:prstGeom prst="rect">
            <a:avLst/>
          </a:prstGeom>
        </p:spPr>
      </p:pic>
      <p:sp>
        <p:nvSpPr>
          <p:cNvPr id="8" name="TextBox 7"/>
          <p:cNvSpPr txBox="1"/>
          <p:nvPr userDrawn="1"/>
        </p:nvSpPr>
        <p:spPr>
          <a:xfrm>
            <a:off x="535157" y="5906228"/>
            <a:ext cx="2767361" cy="40011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l">
              <a:lnSpc>
                <a:spcPct val="90000"/>
              </a:lnSpc>
            </a:pPr>
            <a:r>
              <a:rPr lang="en-US" sz="2222" dirty="0">
                <a:solidFill>
                  <a:schemeClr val="tx2"/>
                </a:solidFill>
                <a:latin typeface="Trebuchet MS" panose="020B0603020202020204" pitchFamily="34" charset="0"/>
              </a:rPr>
              <a:t>www.nvidia.com/dli</a:t>
            </a:r>
          </a:p>
        </p:txBody>
      </p:sp>
    </p:spTree>
    <p:extLst>
      <p:ext uri="{BB962C8B-B14F-4D97-AF65-F5344CB8AC3E}">
        <p14:creationId xmlns:p14="http://schemas.microsoft.com/office/powerpoint/2010/main" val="92851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53720" y="734696"/>
            <a:ext cx="11084560" cy="656590"/>
          </a:xfrm>
        </p:spPr>
        <p:txBody>
          <a:bodyPr/>
          <a:lstStyle>
            <a:lvl1pPr algn="ctr">
              <a:defRPr baseline="0">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574167" y="2336706"/>
            <a:ext cx="11054080" cy="4132139"/>
          </a:xfrm>
        </p:spPr>
        <p:txBody>
          <a:bodyPr/>
          <a:lstStyle>
            <a:lvl1pPr marL="380996" indent="-380996">
              <a:buClr>
                <a:schemeClr val="bg2"/>
              </a:buClr>
              <a:buSzPct val="100000"/>
              <a:buFont typeface="Trebuchet MS" panose="020B0603020202020204" pitchFamily="34" charset="0"/>
              <a:buChar char="—"/>
              <a:defRPr sz="2222">
                <a:solidFill>
                  <a:schemeClr val="bg1"/>
                </a:solidFill>
              </a:defRPr>
            </a:lvl1pPr>
            <a:lvl2pPr marL="952490" indent="-317497">
              <a:buClr>
                <a:schemeClr val="bg2"/>
              </a:buClr>
              <a:buSzPct val="100000"/>
              <a:buFont typeface="Trebuchet MS" panose="020B0603020202020204" pitchFamily="34" charset="0"/>
              <a:buChar char="—"/>
              <a:defRPr sz="2000">
                <a:solidFill>
                  <a:schemeClr val="bg1"/>
                </a:solidFill>
              </a:defRPr>
            </a:lvl2pPr>
            <a:lvl3pPr marL="1527513" indent="-317497">
              <a:buClr>
                <a:schemeClr val="bg2"/>
              </a:buClr>
              <a:buSzPct val="100000"/>
              <a:buFont typeface="Trebuchet MS" panose="020B0603020202020204" pitchFamily="34" charset="0"/>
              <a:buChar char="—"/>
              <a:defRPr sz="1778">
                <a:solidFill>
                  <a:schemeClr val="bg1"/>
                </a:solidFill>
              </a:defRPr>
            </a:lvl3pPr>
            <a:lvl4pPr marL="1972008" indent="-253997">
              <a:buClr>
                <a:schemeClr val="bg2"/>
              </a:buClr>
              <a:buFont typeface="Wingdings" panose="05000000000000000000" pitchFamily="2" charset="2"/>
              <a:buChar char="§"/>
              <a:defRPr sz="2000">
                <a:solidFill>
                  <a:schemeClr val="tx1"/>
                </a:solidFill>
              </a:defRPr>
            </a:lvl4pPr>
            <a:lvl5pPr marL="2353004" indent="-253997">
              <a:buClr>
                <a:schemeClr val="bg2"/>
              </a:buClr>
              <a:buFont typeface="Wingdings" panose="05000000000000000000" pitchFamily="2" charset="2"/>
              <a:buChar char="§"/>
              <a:defRPr>
                <a:solidFill>
                  <a:schemeClr val="tx1"/>
                </a:solidFill>
              </a:defRPr>
            </a:lvl5pPr>
          </a:lstStyle>
          <a:p>
            <a:pPr lvl="0"/>
            <a:r>
              <a:rPr lang="en-US"/>
              <a:t>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553720" y="1314815"/>
            <a:ext cx="11084560" cy="583848"/>
          </a:xfrm>
        </p:spPr>
        <p:txBody>
          <a:bodyPr/>
          <a:lstStyle>
            <a:lvl1pPr marL="0" indent="0" algn="ctr">
              <a:buFontTx/>
              <a:buNone/>
              <a:defRPr sz="2667" b="0">
                <a:solidFill>
                  <a:schemeClr val="tx2"/>
                </a:solidFill>
                <a:latin typeface="Trebuchet MS" panose="020B0603020202020204" pitchFamily="34" charset="0"/>
              </a:defRPr>
            </a:lvl1pPr>
            <a:lvl2pPr marL="634994" indent="0" algn="ctr">
              <a:buFontTx/>
              <a:buNone/>
              <a:defRPr sz="3111">
                <a:solidFill>
                  <a:schemeClr val="tx2"/>
                </a:solidFill>
                <a:latin typeface="Trebuchet MS" panose="020B0603020202020204" pitchFamily="34" charset="0"/>
              </a:defRPr>
            </a:lvl2pPr>
            <a:lvl3pPr marL="1210016" indent="0" algn="ctr">
              <a:buFontTx/>
              <a:buNone/>
              <a:defRPr sz="3111">
                <a:solidFill>
                  <a:schemeClr val="tx2"/>
                </a:solidFill>
                <a:latin typeface="Trebuchet MS" panose="020B0603020202020204" pitchFamily="34" charset="0"/>
              </a:defRPr>
            </a:lvl3pPr>
            <a:lvl4pPr marL="1718011" indent="0" algn="ctr">
              <a:buFontTx/>
              <a:buNone/>
              <a:defRPr sz="3111">
                <a:solidFill>
                  <a:schemeClr val="tx2"/>
                </a:solidFill>
                <a:latin typeface="Trebuchet MS" panose="020B0603020202020204" pitchFamily="34" charset="0"/>
              </a:defRPr>
            </a:lvl4pPr>
            <a:lvl5pPr marL="2099007" indent="0" algn="ctr">
              <a:buFontTx/>
              <a:buNone/>
              <a:defRPr sz="3111">
                <a:solidFill>
                  <a:schemeClr val="tx2"/>
                </a:solidFill>
                <a:latin typeface="Trebuchet MS" panose="020B0603020202020204" pitchFamily="34" charset="0"/>
              </a:defRPr>
            </a:lvl5pPr>
          </a:lstStyle>
          <a:p>
            <a:pPr lvl="0"/>
            <a:r>
              <a:rPr lang="en-US"/>
              <a:t>Edit Master text styles</a:t>
            </a:r>
          </a:p>
        </p:txBody>
      </p:sp>
    </p:spTree>
    <p:extLst>
      <p:ext uri="{BB962C8B-B14F-4D97-AF65-F5344CB8AC3E}">
        <p14:creationId xmlns:p14="http://schemas.microsoft.com/office/powerpoint/2010/main" val="1749516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ubtitle, and Content with CONFIDENTIAL">
    <p:spTree>
      <p:nvGrpSpPr>
        <p:cNvPr id="1" name=""/>
        <p:cNvGrpSpPr/>
        <p:nvPr/>
      </p:nvGrpSpPr>
      <p:grpSpPr>
        <a:xfrm>
          <a:off x="0" y="0"/>
          <a:ext cx="0" cy="0"/>
          <a:chOff x="0" y="0"/>
          <a:chExt cx="0" cy="0"/>
        </a:xfrm>
      </p:grpSpPr>
      <p:sp>
        <p:nvSpPr>
          <p:cNvPr id="2" name="Title 1"/>
          <p:cNvSpPr>
            <a:spLocks noGrp="1"/>
          </p:cNvSpPr>
          <p:nvPr>
            <p:ph type="title"/>
          </p:nvPr>
        </p:nvSpPr>
        <p:spPr>
          <a:xfrm>
            <a:off x="553720" y="734696"/>
            <a:ext cx="11084560" cy="656590"/>
          </a:xfrm>
        </p:spPr>
        <p:txBody>
          <a:bodyPr/>
          <a:lstStyle>
            <a:lvl1pPr algn="ctr">
              <a:defRPr>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574167" y="2336706"/>
            <a:ext cx="11054080" cy="4132139"/>
          </a:xfrm>
        </p:spPr>
        <p:txBody>
          <a:bodyPr/>
          <a:lstStyle>
            <a:lvl1pPr marL="0" indent="0">
              <a:buClr>
                <a:schemeClr val="bg2"/>
              </a:buClr>
              <a:buSzPct val="100000"/>
              <a:buFontTx/>
              <a:buNone/>
              <a:defRPr sz="2222">
                <a:solidFill>
                  <a:schemeClr val="bg1"/>
                </a:solidFill>
              </a:defRPr>
            </a:lvl1pPr>
            <a:lvl2pPr marL="634994" indent="0">
              <a:buClr>
                <a:schemeClr val="bg2"/>
              </a:buClr>
              <a:buSzPct val="100000"/>
              <a:buFontTx/>
              <a:buNone/>
              <a:defRPr sz="2000">
                <a:solidFill>
                  <a:schemeClr val="bg1"/>
                </a:solidFill>
              </a:defRPr>
            </a:lvl2pPr>
            <a:lvl3pPr marL="1210016" indent="0">
              <a:buClr>
                <a:schemeClr val="bg2"/>
              </a:buClr>
              <a:buSzPct val="100000"/>
              <a:buFontTx/>
              <a:buNone/>
              <a:defRPr sz="1778">
                <a:solidFill>
                  <a:schemeClr val="bg1"/>
                </a:solidFill>
              </a:defRPr>
            </a:lvl3pPr>
            <a:lvl4pPr marL="1972008" indent="-253997">
              <a:buClr>
                <a:schemeClr val="bg2"/>
              </a:buClr>
              <a:buFont typeface="Wingdings" panose="05000000000000000000" pitchFamily="2" charset="2"/>
              <a:buChar char="§"/>
              <a:defRPr sz="2000">
                <a:solidFill>
                  <a:schemeClr val="tx1"/>
                </a:solidFill>
              </a:defRPr>
            </a:lvl4pPr>
            <a:lvl5pPr marL="2353004" indent="-253997">
              <a:buClr>
                <a:schemeClr val="bg2"/>
              </a:buClr>
              <a:buFont typeface="Wingdings" panose="05000000000000000000" pitchFamily="2" charset="2"/>
              <a:buChar char="§"/>
              <a:defRPr>
                <a:solidFill>
                  <a:schemeClr val="tx1"/>
                </a:solidFill>
              </a:defRPr>
            </a:lvl5pPr>
          </a:lstStyle>
          <a:p>
            <a:pPr lvl="0"/>
            <a:r>
              <a:rPr lang="en-US"/>
              <a:t>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553720" y="1314815"/>
            <a:ext cx="11084560" cy="583848"/>
          </a:xfrm>
        </p:spPr>
        <p:txBody>
          <a:bodyPr/>
          <a:lstStyle>
            <a:lvl1pPr marL="0" indent="0" algn="ctr">
              <a:buFontTx/>
              <a:buNone/>
              <a:defRPr sz="2667" b="0">
                <a:solidFill>
                  <a:schemeClr val="tx2"/>
                </a:solidFill>
                <a:latin typeface="Trebuchet MS" panose="020B0603020202020204" pitchFamily="34" charset="0"/>
              </a:defRPr>
            </a:lvl1pPr>
            <a:lvl2pPr marL="634994" indent="0" algn="ctr">
              <a:buFontTx/>
              <a:buNone/>
              <a:defRPr sz="3111">
                <a:solidFill>
                  <a:schemeClr val="tx2"/>
                </a:solidFill>
                <a:latin typeface="Trebuchet MS" panose="020B0603020202020204" pitchFamily="34" charset="0"/>
              </a:defRPr>
            </a:lvl2pPr>
            <a:lvl3pPr marL="1210016" indent="0" algn="ctr">
              <a:buFontTx/>
              <a:buNone/>
              <a:defRPr sz="3111">
                <a:solidFill>
                  <a:schemeClr val="tx2"/>
                </a:solidFill>
                <a:latin typeface="Trebuchet MS" panose="020B0603020202020204" pitchFamily="34" charset="0"/>
              </a:defRPr>
            </a:lvl3pPr>
            <a:lvl4pPr marL="1718011" indent="0" algn="ctr">
              <a:buFontTx/>
              <a:buNone/>
              <a:defRPr sz="3111">
                <a:solidFill>
                  <a:schemeClr val="tx2"/>
                </a:solidFill>
                <a:latin typeface="Trebuchet MS" panose="020B0603020202020204" pitchFamily="34" charset="0"/>
              </a:defRPr>
            </a:lvl4pPr>
            <a:lvl5pPr marL="2099007" indent="0" algn="ctr">
              <a:buFontTx/>
              <a:buNone/>
              <a:defRPr sz="3111">
                <a:solidFill>
                  <a:schemeClr val="tx2"/>
                </a:solidFill>
                <a:latin typeface="Trebuchet MS" panose="020B0603020202020204" pitchFamily="34" charset="0"/>
              </a:defRPr>
            </a:lvl5pPr>
          </a:lstStyle>
          <a:p>
            <a:pPr lvl="0"/>
            <a:r>
              <a:rPr lang="en-US"/>
              <a:t>Edit Master text styles</a:t>
            </a:r>
          </a:p>
        </p:txBody>
      </p:sp>
      <p:sp>
        <p:nvSpPr>
          <p:cNvPr id="7" name="Rectangle 6"/>
          <p:cNvSpPr/>
          <p:nvPr userDrawn="1"/>
        </p:nvSpPr>
        <p:spPr>
          <a:xfrm>
            <a:off x="7833032" y="6424130"/>
            <a:ext cx="3069851" cy="275713"/>
          </a:xfrm>
          <a:prstGeom prst="rect">
            <a:avLst/>
          </a:prstGeom>
          <a:noFill/>
          <a:ln w="25400" cap="flat" cmpd="sng" algn="ctr">
            <a:noFill/>
            <a:prstDash val="solid"/>
          </a:ln>
          <a:effectLst/>
        </p:spPr>
        <p:txBody>
          <a:bodyPr rtlCol="0" anchor="b"/>
          <a:lstStyle/>
          <a:p>
            <a:pPr marL="0" marR="0" lvl="0" indent="0" algn="r" defTabSz="507995" eaLnBrk="1" fontAlgn="auto" latinLnBrk="0" hangingPunct="1">
              <a:lnSpc>
                <a:spcPct val="90000"/>
              </a:lnSpc>
              <a:spcBef>
                <a:spcPts val="0"/>
              </a:spcBef>
              <a:spcAft>
                <a:spcPts val="0"/>
              </a:spcAft>
              <a:buClrTx/>
              <a:buSzTx/>
              <a:buFontTx/>
              <a:buNone/>
              <a:tabLst/>
              <a:defRPr/>
            </a:pPr>
            <a:r>
              <a:rPr lang="en-US" sz="889" b="1" i="0" kern="0" dirty="0">
                <a:solidFill>
                  <a:schemeClr val="bg1"/>
                </a:solidFill>
                <a:latin typeface="Trebuchet MS"/>
              </a:rPr>
              <a:t>NVIDIA CONFIDENTIAL. DO NOT DISTRIBUTE.</a:t>
            </a:r>
          </a:p>
        </p:txBody>
      </p:sp>
    </p:spTree>
    <p:extLst>
      <p:ext uri="{BB962C8B-B14F-4D97-AF65-F5344CB8AC3E}">
        <p14:creationId xmlns:p14="http://schemas.microsoft.com/office/powerpoint/2010/main" val="5455564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ubtitle, and Content - NO LOGO &amp; PAGE NUMBER">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 name="Title 1"/>
          <p:cNvSpPr>
            <a:spLocks noGrp="1"/>
          </p:cNvSpPr>
          <p:nvPr>
            <p:ph type="title"/>
          </p:nvPr>
        </p:nvSpPr>
        <p:spPr>
          <a:xfrm>
            <a:off x="553720" y="734696"/>
            <a:ext cx="11084560" cy="656590"/>
          </a:xfrm>
        </p:spPr>
        <p:txBody>
          <a:bodyPr/>
          <a:lstStyle>
            <a:lvl1pPr algn="ctr">
              <a:defRPr>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568960" y="2336705"/>
            <a:ext cx="11054080" cy="4104176"/>
          </a:xfrm>
        </p:spPr>
        <p:txBody>
          <a:bodyPr/>
          <a:lstStyle>
            <a:lvl1pPr marL="0" indent="0">
              <a:buClr>
                <a:schemeClr val="bg2"/>
              </a:buClr>
              <a:buSzPct val="100000"/>
              <a:buFontTx/>
              <a:buNone/>
              <a:defRPr sz="2222">
                <a:solidFill>
                  <a:schemeClr val="bg1"/>
                </a:solidFill>
              </a:defRPr>
            </a:lvl1pPr>
            <a:lvl2pPr marL="634994" indent="0">
              <a:buClr>
                <a:schemeClr val="bg2"/>
              </a:buClr>
              <a:buSzPct val="100000"/>
              <a:buFontTx/>
              <a:buNone/>
              <a:defRPr sz="2000">
                <a:solidFill>
                  <a:schemeClr val="bg1"/>
                </a:solidFill>
              </a:defRPr>
            </a:lvl2pPr>
            <a:lvl3pPr marL="1210016" indent="0">
              <a:buClr>
                <a:schemeClr val="bg2"/>
              </a:buClr>
              <a:buSzPct val="100000"/>
              <a:buFontTx/>
              <a:buNone/>
              <a:defRPr sz="2000">
                <a:solidFill>
                  <a:schemeClr val="bg1"/>
                </a:solidFill>
              </a:defRPr>
            </a:lvl3pPr>
            <a:lvl4pPr marL="1972008" indent="-253997">
              <a:buClr>
                <a:schemeClr val="bg2"/>
              </a:buClr>
              <a:buFont typeface="Wingdings" panose="05000000000000000000" pitchFamily="2" charset="2"/>
              <a:buChar char="§"/>
              <a:defRPr sz="2000">
                <a:solidFill>
                  <a:schemeClr val="tx1"/>
                </a:solidFill>
              </a:defRPr>
            </a:lvl4pPr>
            <a:lvl5pPr marL="2353004" indent="-253997">
              <a:buClr>
                <a:schemeClr val="bg2"/>
              </a:buClr>
              <a:buFont typeface="Wingdings" panose="05000000000000000000" pitchFamily="2" charset="2"/>
              <a:buChar char="§"/>
              <a:defRPr>
                <a:solidFill>
                  <a:schemeClr val="tx1"/>
                </a:solidFill>
              </a:defRPr>
            </a:lvl5pPr>
          </a:lstStyle>
          <a:p>
            <a:pPr lvl="0"/>
            <a:r>
              <a:rPr lang="en-US"/>
              <a:t>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553720" y="1314815"/>
            <a:ext cx="11084560" cy="583848"/>
          </a:xfrm>
        </p:spPr>
        <p:txBody>
          <a:bodyPr/>
          <a:lstStyle>
            <a:lvl1pPr marL="0" indent="0" algn="ctr">
              <a:buFontTx/>
              <a:buNone/>
              <a:defRPr sz="2667" b="0">
                <a:solidFill>
                  <a:schemeClr val="tx2"/>
                </a:solidFill>
                <a:latin typeface="Trebuchet MS" panose="020B0603020202020204" pitchFamily="34" charset="0"/>
              </a:defRPr>
            </a:lvl1pPr>
            <a:lvl2pPr marL="634994" indent="0" algn="ctr">
              <a:buFontTx/>
              <a:buNone/>
              <a:defRPr sz="3111">
                <a:solidFill>
                  <a:schemeClr val="tx2"/>
                </a:solidFill>
                <a:latin typeface="Trebuchet MS" panose="020B0603020202020204" pitchFamily="34" charset="0"/>
              </a:defRPr>
            </a:lvl2pPr>
            <a:lvl3pPr marL="1210016" indent="0" algn="ctr">
              <a:buFontTx/>
              <a:buNone/>
              <a:defRPr sz="3111">
                <a:solidFill>
                  <a:schemeClr val="tx2"/>
                </a:solidFill>
                <a:latin typeface="Trebuchet MS" panose="020B0603020202020204" pitchFamily="34" charset="0"/>
              </a:defRPr>
            </a:lvl3pPr>
            <a:lvl4pPr marL="1718011" indent="0" algn="ctr">
              <a:buFontTx/>
              <a:buNone/>
              <a:defRPr sz="3111">
                <a:solidFill>
                  <a:schemeClr val="tx2"/>
                </a:solidFill>
                <a:latin typeface="Trebuchet MS" panose="020B0603020202020204" pitchFamily="34" charset="0"/>
              </a:defRPr>
            </a:lvl4pPr>
            <a:lvl5pPr marL="2099007" indent="0" algn="ctr">
              <a:buFontTx/>
              <a:buNone/>
              <a:defRPr sz="3111">
                <a:solidFill>
                  <a:schemeClr val="tx2"/>
                </a:solidFill>
                <a:latin typeface="Trebuchet MS" panose="020B0603020202020204" pitchFamily="34" charset="0"/>
              </a:defRPr>
            </a:lvl5pPr>
          </a:lstStyle>
          <a:p>
            <a:pPr lvl="0"/>
            <a:r>
              <a:rPr lang="en-US"/>
              <a:t>Edit Master text styles</a:t>
            </a:r>
          </a:p>
        </p:txBody>
      </p:sp>
    </p:spTree>
    <p:extLst>
      <p:ext uri="{BB962C8B-B14F-4D97-AF65-F5344CB8AC3E}">
        <p14:creationId xmlns:p14="http://schemas.microsoft.com/office/powerpoint/2010/main" val="577083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Rectangle 2"/>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 name="Title 1"/>
          <p:cNvSpPr>
            <a:spLocks noGrp="1"/>
          </p:cNvSpPr>
          <p:nvPr>
            <p:ph type="title"/>
          </p:nvPr>
        </p:nvSpPr>
        <p:spPr>
          <a:xfrm>
            <a:off x="553720" y="734696"/>
            <a:ext cx="11084560" cy="656590"/>
          </a:xfrm>
        </p:spPr>
        <p:txBody>
          <a:bodyPr/>
          <a:lstStyle>
            <a:lvl1pPr algn="ctr">
              <a:defRPr>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709336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ransition - Green">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l="-5219" t="22933" r="58849" b="-4267"/>
          <a:stretch/>
        </p:blipFill>
        <p:spPr>
          <a:xfrm flipV="1">
            <a:off x="0" y="0"/>
            <a:ext cx="12192000" cy="6858000"/>
          </a:xfrm>
          <a:prstGeom prst="rect">
            <a:avLst/>
          </a:prstGeom>
        </p:spPr>
      </p:pic>
      <p:sp>
        <p:nvSpPr>
          <p:cNvPr id="6" name="Rectangle 5"/>
          <p:cNvSpPr/>
          <p:nvPr userDrawn="1"/>
        </p:nvSpPr>
        <p:spPr>
          <a:xfrm>
            <a:off x="0" y="0"/>
            <a:ext cx="12192000" cy="6858000"/>
          </a:xfrm>
          <a:prstGeom prst="rect">
            <a:avLst/>
          </a:prstGeom>
          <a:gradFill>
            <a:gsLst>
              <a:gs pos="40000">
                <a:schemeClr val="tx2"/>
              </a:gs>
              <a:gs pos="100000">
                <a:schemeClr val="tx2">
                  <a:alpha val="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7" name="Rectangle 6"/>
          <p:cNvSpPr/>
          <p:nvPr userDrawn="1"/>
        </p:nvSpPr>
        <p:spPr>
          <a:xfrm>
            <a:off x="0" y="0"/>
            <a:ext cx="12192000" cy="6858000"/>
          </a:xfrm>
          <a:prstGeom prst="rect">
            <a:avLst/>
          </a:prstGeom>
          <a:gradFill>
            <a:gsLst>
              <a:gs pos="0">
                <a:schemeClr val="tx2"/>
              </a:gs>
              <a:gs pos="100000">
                <a:schemeClr val="tx2">
                  <a:alpha val="3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 name="Title 1"/>
          <p:cNvSpPr>
            <a:spLocks noGrp="1"/>
          </p:cNvSpPr>
          <p:nvPr>
            <p:ph type="title"/>
          </p:nvPr>
        </p:nvSpPr>
        <p:spPr>
          <a:xfrm>
            <a:off x="553720" y="3100706"/>
            <a:ext cx="11084560" cy="656590"/>
          </a:xfrm>
        </p:spPr>
        <p:txBody>
          <a:bodyPr anchor="ctr"/>
          <a:lstStyle>
            <a:lvl1pPr algn="ctr">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28800856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53720" y="734696"/>
            <a:ext cx="11084560" cy="656590"/>
          </a:xfrm>
        </p:spPr>
        <p:txBody>
          <a:bodyPr/>
          <a:lstStyle>
            <a:lvl1pPr algn="ctr">
              <a:defRPr baseline="0">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574167" y="2336706"/>
            <a:ext cx="11054080" cy="4132139"/>
          </a:xfrm>
        </p:spPr>
        <p:txBody>
          <a:bodyPr/>
          <a:lstStyle>
            <a:lvl1pPr marL="0" indent="0">
              <a:buClr>
                <a:schemeClr val="bg2"/>
              </a:buClr>
              <a:buSzPct val="100000"/>
              <a:buFontTx/>
              <a:buNone/>
              <a:defRPr sz="2222">
                <a:solidFill>
                  <a:schemeClr val="bg1"/>
                </a:solidFill>
              </a:defRPr>
            </a:lvl1pPr>
            <a:lvl2pPr marL="634994" indent="0">
              <a:buClr>
                <a:schemeClr val="bg2"/>
              </a:buClr>
              <a:buSzPct val="100000"/>
              <a:buFontTx/>
              <a:buNone/>
              <a:defRPr sz="2000">
                <a:solidFill>
                  <a:schemeClr val="bg1"/>
                </a:solidFill>
              </a:defRPr>
            </a:lvl2pPr>
            <a:lvl3pPr marL="1210016" indent="0">
              <a:buClr>
                <a:schemeClr val="bg2"/>
              </a:buClr>
              <a:buSzPct val="100000"/>
              <a:buFontTx/>
              <a:buNone/>
              <a:defRPr sz="1778">
                <a:solidFill>
                  <a:schemeClr val="bg1"/>
                </a:solidFill>
              </a:defRPr>
            </a:lvl3pPr>
            <a:lvl4pPr marL="1972008" indent="-253997">
              <a:buClr>
                <a:schemeClr val="bg2"/>
              </a:buClr>
              <a:buFont typeface="Wingdings" panose="05000000000000000000" pitchFamily="2" charset="2"/>
              <a:buChar char="§"/>
              <a:defRPr sz="2000">
                <a:solidFill>
                  <a:schemeClr val="tx1"/>
                </a:solidFill>
              </a:defRPr>
            </a:lvl4pPr>
            <a:lvl5pPr marL="2353004" indent="-253997">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10"/>
          </p:nvPr>
        </p:nvSpPr>
        <p:spPr>
          <a:xfrm>
            <a:off x="553720" y="1314815"/>
            <a:ext cx="11084560" cy="583848"/>
          </a:xfrm>
        </p:spPr>
        <p:txBody>
          <a:bodyPr/>
          <a:lstStyle>
            <a:lvl1pPr marL="0" indent="0" algn="ctr">
              <a:buFontTx/>
              <a:buNone/>
              <a:defRPr sz="2667" b="0">
                <a:solidFill>
                  <a:schemeClr val="tx2"/>
                </a:solidFill>
                <a:latin typeface="Segoe UI Light" panose="020B0502040204020203" pitchFamily="34" charset="0"/>
              </a:defRPr>
            </a:lvl1pPr>
            <a:lvl2pPr marL="634994" indent="0" algn="ctr">
              <a:buFontTx/>
              <a:buNone/>
              <a:defRPr sz="3111">
                <a:solidFill>
                  <a:schemeClr val="tx2"/>
                </a:solidFill>
                <a:latin typeface="Trebuchet MS" panose="020B0603020202020204" pitchFamily="34" charset="0"/>
              </a:defRPr>
            </a:lvl2pPr>
            <a:lvl3pPr marL="1210016" indent="0" algn="ctr">
              <a:buFontTx/>
              <a:buNone/>
              <a:defRPr sz="3111">
                <a:solidFill>
                  <a:schemeClr val="tx2"/>
                </a:solidFill>
                <a:latin typeface="Trebuchet MS" panose="020B0603020202020204" pitchFamily="34" charset="0"/>
              </a:defRPr>
            </a:lvl3pPr>
            <a:lvl4pPr marL="1718011" indent="0" algn="ctr">
              <a:buFontTx/>
              <a:buNone/>
              <a:defRPr sz="3111">
                <a:solidFill>
                  <a:schemeClr val="tx2"/>
                </a:solidFill>
                <a:latin typeface="Trebuchet MS" panose="020B0603020202020204" pitchFamily="34" charset="0"/>
              </a:defRPr>
            </a:lvl4pPr>
            <a:lvl5pPr marL="2099007" indent="0" algn="ctr">
              <a:buFontTx/>
              <a:buNone/>
              <a:defRPr sz="3111">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1962166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ubtitle, and 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53720" y="727058"/>
            <a:ext cx="11084560" cy="656590"/>
          </a:xfrm>
        </p:spPr>
        <p:txBody>
          <a:bodyPr/>
          <a:lstStyle>
            <a:lvl1pPr algn="ctr">
              <a:defRPr>
                <a:solidFill>
                  <a:schemeClr val="bg1"/>
                </a:solidFill>
              </a:defRPr>
            </a:lvl1pPr>
          </a:lstStyle>
          <a:p>
            <a:r>
              <a:rPr lang="en-US"/>
              <a:t>Click to edit Master title style</a:t>
            </a:r>
            <a:endParaRPr lang="en-US" dirty="0"/>
          </a:p>
        </p:txBody>
      </p:sp>
      <p:sp>
        <p:nvSpPr>
          <p:cNvPr id="3" name="Content Placeholder 2"/>
          <p:cNvSpPr>
            <a:spLocks noGrp="1"/>
          </p:cNvSpPr>
          <p:nvPr>
            <p:ph sz="half" idx="1"/>
          </p:nvPr>
        </p:nvSpPr>
        <p:spPr>
          <a:xfrm>
            <a:off x="553721" y="2346291"/>
            <a:ext cx="5494514" cy="4103912"/>
          </a:xfrm>
        </p:spPr>
        <p:txBody>
          <a:bodyPr/>
          <a:lstStyle>
            <a:lvl1pPr marL="257525" indent="-257525">
              <a:buSzPct val="100000"/>
              <a:buFontTx/>
              <a:buBlip>
                <a:blip r:embed="rId2"/>
              </a:buBlip>
              <a:defRPr sz="2667" b="0">
                <a:solidFill>
                  <a:schemeClr val="bg1"/>
                </a:solidFill>
              </a:defRPr>
            </a:lvl1pPr>
            <a:lvl2pPr marL="892519" indent="-257525">
              <a:buSzPct val="100000"/>
              <a:buFontTx/>
              <a:buBlip>
                <a:blip r:embed="rId2"/>
              </a:buBlip>
              <a:defRPr sz="2222" b="0">
                <a:solidFill>
                  <a:schemeClr val="bg1"/>
                </a:solidFill>
              </a:defRPr>
            </a:lvl2pPr>
            <a:lvl3pPr marL="1395223" indent="-185207">
              <a:buSzPct val="100000"/>
              <a:buFontTx/>
              <a:buBlip>
                <a:blip r:embed="rId2"/>
              </a:buBlip>
              <a:defRPr sz="2000" b="0">
                <a:solidFill>
                  <a:schemeClr val="bg1"/>
                </a:solidFill>
              </a:defRPr>
            </a:lvl3pPr>
            <a:lvl4pPr marL="1972008" indent="-253997">
              <a:buFont typeface="Wingdings" panose="05000000000000000000" pitchFamily="2" charset="2"/>
              <a:buChar char="§"/>
              <a:defRPr sz="2000" b="0">
                <a:solidFill>
                  <a:schemeClr val="tx1"/>
                </a:solidFill>
              </a:defRPr>
            </a:lvl4pPr>
            <a:lvl5pPr marL="2353004" indent="-253997">
              <a:buFont typeface="Wingdings" panose="05000000000000000000" pitchFamily="2" charset="2"/>
              <a:buChar char="§"/>
              <a:defRPr sz="2000" b="0">
                <a:solidFill>
                  <a:schemeClr val="tx1"/>
                </a:solidFill>
              </a:defRPr>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p:txBody>
      </p:sp>
      <p:sp>
        <p:nvSpPr>
          <p:cNvPr id="4" name="Content Placeholder 3"/>
          <p:cNvSpPr>
            <a:spLocks noGrp="1"/>
          </p:cNvSpPr>
          <p:nvPr>
            <p:ph sz="half" idx="2"/>
          </p:nvPr>
        </p:nvSpPr>
        <p:spPr>
          <a:xfrm>
            <a:off x="6143767" y="2346291"/>
            <a:ext cx="5494513" cy="4103912"/>
          </a:xfrm>
        </p:spPr>
        <p:txBody>
          <a:bodyPr/>
          <a:lstStyle>
            <a:lvl1pPr marL="257525" indent="-257525">
              <a:buSzPct val="100000"/>
              <a:buFontTx/>
              <a:buBlip>
                <a:blip r:embed="rId2"/>
              </a:buBlip>
              <a:defRPr sz="2667" b="0">
                <a:solidFill>
                  <a:schemeClr val="bg1"/>
                </a:solidFill>
              </a:defRPr>
            </a:lvl1pPr>
            <a:lvl2pPr marL="892519" indent="-257525">
              <a:buSzPct val="100000"/>
              <a:buFontTx/>
              <a:buBlip>
                <a:blip r:embed="rId2"/>
              </a:buBlip>
              <a:defRPr sz="2222" b="0">
                <a:solidFill>
                  <a:schemeClr val="bg1"/>
                </a:solidFill>
              </a:defRPr>
            </a:lvl2pPr>
            <a:lvl3pPr marL="1395223" indent="-185207">
              <a:buSzPct val="100000"/>
              <a:buFontTx/>
              <a:buBlip>
                <a:blip r:embed="rId2"/>
              </a:buBlip>
              <a:defRPr sz="2000" b="0">
                <a:solidFill>
                  <a:schemeClr val="bg1"/>
                </a:solidFill>
              </a:defRPr>
            </a:lvl3pPr>
            <a:lvl4pPr marL="1972008" indent="-253997">
              <a:buFont typeface="Wingdings" panose="05000000000000000000" pitchFamily="2" charset="2"/>
              <a:buChar char="§"/>
              <a:defRPr sz="2000" b="0">
                <a:solidFill>
                  <a:schemeClr val="tx1"/>
                </a:solidFill>
              </a:defRPr>
            </a:lvl4pPr>
            <a:lvl5pPr marL="2353004" indent="-253997">
              <a:buFont typeface="Wingdings" panose="05000000000000000000" pitchFamily="2" charset="2"/>
              <a:buChar char="§"/>
              <a:defRPr sz="2000" b="0">
                <a:solidFill>
                  <a:schemeClr val="tx1"/>
                </a:solidFill>
              </a:defRPr>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553720" y="1311743"/>
            <a:ext cx="11084560" cy="583848"/>
          </a:xfrm>
        </p:spPr>
        <p:txBody>
          <a:bodyPr/>
          <a:lstStyle>
            <a:lvl1pPr marL="0" indent="0" algn="ctr">
              <a:buFontTx/>
              <a:buNone/>
              <a:defRPr sz="2667" b="0">
                <a:solidFill>
                  <a:schemeClr val="tx2"/>
                </a:solidFill>
                <a:latin typeface="Trebuchet MS" panose="020B0603020202020204" pitchFamily="34" charset="0"/>
              </a:defRPr>
            </a:lvl1pPr>
            <a:lvl2pPr marL="634994" indent="0" algn="ctr">
              <a:buFontTx/>
              <a:buNone/>
              <a:defRPr sz="3111">
                <a:solidFill>
                  <a:schemeClr val="tx2"/>
                </a:solidFill>
                <a:latin typeface="Trebuchet MS" panose="020B0603020202020204" pitchFamily="34" charset="0"/>
              </a:defRPr>
            </a:lvl2pPr>
            <a:lvl3pPr marL="1210016" indent="0" algn="ctr">
              <a:buFontTx/>
              <a:buNone/>
              <a:defRPr sz="3111">
                <a:solidFill>
                  <a:schemeClr val="tx2"/>
                </a:solidFill>
                <a:latin typeface="Trebuchet MS" panose="020B0603020202020204" pitchFamily="34" charset="0"/>
              </a:defRPr>
            </a:lvl3pPr>
            <a:lvl4pPr marL="1718011" indent="0" algn="ctr">
              <a:buFontTx/>
              <a:buNone/>
              <a:defRPr sz="3111">
                <a:solidFill>
                  <a:schemeClr val="tx2"/>
                </a:solidFill>
                <a:latin typeface="Trebuchet MS" panose="020B0603020202020204" pitchFamily="34" charset="0"/>
              </a:defRPr>
            </a:lvl4pPr>
            <a:lvl5pPr marL="2099007" indent="0" algn="ctr">
              <a:buFontTx/>
              <a:buNone/>
              <a:defRPr sz="3111">
                <a:solidFill>
                  <a:schemeClr val="tx2"/>
                </a:solidFill>
                <a:latin typeface="Trebuchet MS" panose="020B0603020202020204" pitchFamily="34" charset="0"/>
              </a:defRPr>
            </a:lvl5pPr>
          </a:lstStyle>
          <a:p>
            <a:pPr lvl="0"/>
            <a:r>
              <a:rPr lang="en-US"/>
              <a:t>Edit Master text styles</a:t>
            </a:r>
          </a:p>
        </p:txBody>
      </p:sp>
    </p:spTree>
    <p:extLst>
      <p:ext uri="{BB962C8B-B14F-4D97-AF65-F5344CB8AC3E}">
        <p14:creationId xmlns:p14="http://schemas.microsoft.com/office/powerpoint/2010/main" val="10139638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Quote and Segue">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pic>
        <p:nvPicPr>
          <p:cNvPr id="4" name="Picture 3"/>
          <p:cNvPicPr>
            <a:picLocks noChangeAspect="1"/>
          </p:cNvPicPr>
          <p:nvPr userDrawn="1"/>
        </p:nvPicPr>
        <p:blipFill rotWithShape="1">
          <a:blip r:embed="rId2" cstate="screen">
            <a:extLst>
              <a:ext uri="{28A0092B-C50C-407E-A947-70E740481C1C}">
                <a14:useLocalDpi xmlns:a14="http://schemas.microsoft.com/office/drawing/2010/main"/>
              </a:ext>
            </a:extLst>
          </a:blip>
          <a:srcRect l="-5219" t="22933" r="58849" b="-4267"/>
          <a:stretch/>
        </p:blipFill>
        <p:spPr>
          <a:xfrm flipV="1">
            <a:off x="0" y="0"/>
            <a:ext cx="12192000" cy="6858000"/>
          </a:xfrm>
          <a:prstGeom prst="rect">
            <a:avLst/>
          </a:prstGeom>
        </p:spPr>
      </p:pic>
      <p:sp>
        <p:nvSpPr>
          <p:cNvPr id="6" name="Rectangle 5"/>
          <p:cNvSpPr/>
          <p:nvPr userDrawn="1"/>
        </p:nvSpPr>
        <p:spPr>
          <a:xfrm>
            <a:off x="0" y="0"/>
            <a:ext cx="12192000" cy="6858000"/>
          </a:xfrm>
          <a:prstGeom prst="rect">
            <a:avLst/>
          </a:prstGeom>
          <a:gradFill>
            <a:gsLst>
              <a:gs pos="40000">
                <a:schemeClr val="tx2"/>
              </a:gs>
              <a:gs pos="100000">
                <a:schemeClr val="tx2">
                  <a:alpha val="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7" name="Rectangle 6"/>
          <p:cNvSpPr/>
          <p:nvPr userDrawn="1"/>
        </p:nvSpPr>
        <p:spPr>
          <a:xfrm>
            <a:off x="0" y="0"/>
            <a:ext cx="12192000" cy="6858000"/>
          </a:xfrm>
          <a:prstGeom prst="rect">
            <a:avLst/>
          </a:prstGeom>
          <a:gradFill>
            <a:gsLst>
              <a:gs pos="0">
                <a:schemeClr val="tx2"/>
              </a:gs>
              <a:gs pos="100000">
                <a:schemeClr val="tx2">
                  <a:alpha val="3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Tree>
    <p:extLst>
      <p:ext uri="{BB962C8B-B14F-4D97-AF65-F5344CB8AC3E}">
        <p14:creationId xmlns:p14="http://schemas.microsoft.com/office/powerpoint/2010/main" val="23318340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Quote and Segue">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l="-13076" t="22534" r="63759" b="-9037"/>
          <a:stretch/>
        </p:blipFill>
        <p:spPr>
          <a:xfrm flipH="1">
            <a:off x="0" y="0"/>
            <a:ext cx="12192000" cy="6858000"/>
          </a:xfrm>
          <a:prstGeom prst="rect">
            <a:avLst/>
          </a:prstGeom>
        </p:spPr>
      </p:pic>
      <p:sp>
        <p:nvSpPr>
          <p:cNvPr id="6" name="Rectangle 5"/>
          <p:cNvSpPr/>
          <p:nvPr userDrawn="1"/>
        </p:nvSpPr>
        <p:spPr>
          <a:xfrm flipH="1" flipV="1">
            <a:off x="0" y="0"/>
            <a:ext cx="12192000" cy="6858000"/>
          </a:xfrm>
          <a:prstGeom prst="rect">
            <a:avLst/>
          </a:prstGeom>
          <a:gradFill>
            <a:gsLst>
              <a:gs pos="40000">
                <a:schemeClr val="tx1"/>
              </a:gs>
              <a:gs pos="100000">
                <a:schemeClr val="tx1">
                  <a:alpha val="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3" name="Rectangle 12"/>
          <p:cNvSpPr/>
          <p:nvPr userDrawn="1"/>
        </p:nvSpPr>
        <p:spPr>
          <a:xfrm flipH="1" flipV="1">
            <a:off x="0" y="0"/>
            <a:ext cx="12192000" cy="6858000"/>
          </a:xfrm>
          <a:prstGeom prst="rect">
            <a:avLst/>
          </a:prstGeom>
          <a:gradFill>
            <a:gsLst>
              <a:gs pos="0">
                <a:schemeClr val="tx1"/>
              </a:gs>
              <a:gs pos="100000">
                <a:schemeClr val="tx1">
                  <a:alpha val="3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Tree>
    <p:extLst>
      <p:ext uri="{BB962C8B-B14F-4D97-AF65-F5344CB8AC3E}">
        <p14:creationId xmlns:p14="http://schemas.microsoft.com/office/powerpoint/2010/main" val="33809743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62"/>
        <p:cNvGrpSpPr/>
        <p:nvPr/>
      </p:nvGrpSpPr>
      <p:grpSpPr>
        <a:xfrm>
          <a:off x="0" y="0"/>
          <a:ext cx="0" cy="0"/>
          <a:chOff x="0" y="0"/>
          <a:chExt cx="0" cy="0"/>
        </a:xfrm>
      </p:grpSpPr>
      <p:sp>
        <p:nvSpPr>
          <p:cNvPr id="63" name="Shape 63"/>
          <p:cNvSpPr txBox="1">
            <a:spLocks noGrp="1"/>
          </p:cNvSpPr>
          <p:nvPr>
            <p:ph type="title"/>
          </p:nvPr>
        </p:nvSpPr>
        <p:spPr>
          <a:xfrm>
            <a:off x="415600" y="593367"/>
            <a:ext cx="11360800" cy="763600"/>
          </a:xfrm>
          <a:prstGeom prst="rect">
            <a:avLst/>
          </a:prstGeom>
        </p:spPr>
        <p:txBody>
          <a:bodyPr lIns="91440" tIns="91440" rIns="91440" bIns="91440" anchor="b"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64" name="Shape 64"/>
          <p:cNvSpPr txBox="1">
            <a:spLocks noGrp="1"/>
          </p:cNvSpPr>
          <p:nvPr>
            <p:ph type="body" idx="1"/>
          </p:nvPr>
        </p:nvSpPr>
        <p:spPr>
          <a:xfrm>
            <a:off x="415600" y="1536633"/>
            <a:ext cx="11360800" cy="4555200"/>
          </a:xfrm>
          <a:prstGeom prst="rect">
            <a:avLst/>
          </a:prstGeom>
        </p:spPr>
        <p:txBody>
          <a:bodyPr lIns="91440" tIns="91440" rIns="91440" bIns="91440"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65" name="Shape 65"/>
          <p:cNvSpPr txBox="1">
            <a:spLocks noGrp="1"/>
          </p:cNvSpPr>
          <p:nvPr>
            <p:ph type="sldNum" idx="12"/>
          </p:nvPr>
        </p:nvSpPr>
        <p:spPr>
          <a:xfrm>
            <a:off x="10659593" y="6271500"/>
            <a:ext cx="731600" cy="524800"/>
          </a:xfrm>
          <a:prstGeom prst="rect">
            <a:avLst/>
          </a:prstGeom>
          <a:noFill/>
          <a:ln>
            <a:noFill/>
          </a:ln>
        </p:spPr>
        <p:txBody>
          <a:bodyPr lIns="109710" tIns="109710" rIns="109710" bIns="109710" anchor="ctr" anchorCtr="0">
            <a:noAutofit/>
          </a:bodyPr>
          <a:lstStyle>
            <a:lvl1pPr>
              <a:defRPr>
                <a:solidFill>
                  <a:schemeClr val="bg1"/>
                </a:solidFill>
              </a:defRPr>
            </a:lvl1pPr>
          </a:lstStyle>
          <a:p>
            <a:fld id="{00000000-1234-1234-1234-123412341234}" type="slidenum">
              <a:rPr lang="en" smtClean="0"/>
              <a:pPr/>
              <a:t>‹#›</a:t>
            </a:fld>
            <a:endParaRPr lang="en" dirty="0"/>
          </a:p>
        </p:txBody>
      </p:sp>
    </p:spTree>
    <p:extLst>
      <p:ext uri="{BB962C8B-B14F-4D97-AF65-F5344CB8AC3E}">
        <p14:creationId xmlns:p14="http://schemas.microsoft.com/office/powerpoint/2010/main" val="279915582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cSld name="10_Title Slide - Images">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p:cNvSpPr/>
          <p:nvPr/>
        </p:nvSpPr>
        <p:spPr>
          <a:xfrm>
            <a:off x="0" y="0"/>
            <a:ext cx="12192000" cy="6858000"/>
          </a:xfrm>
          <a:prstGeom prst="rect">
            <a:avLst/>
          </a:prstGeom>
          <a:gradFill>
            <a:gsLst>
              <a:gs pos="0">
                <a:schemeClr val="bg1">
                  <a:alpha val="58000"/>
                </a:schemeClr>
              </a:gs>
              <a:gs pos="58000">
                <a:schemeClr val="bg1">
                  <a:alpha val="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1" name="Rectangle 4"/>
          <p:cNvSpPr>
            <a:spLocks noGrp="1" noChangeArrowheads="1"/>
          </p:cNvSpPr>
          <p:nvPr>
            <p:ph type="subTitle" idx="1"/>
          </p:nvPr>
        </p:nvSpPr>
        <p:spPr>
          <a:xfrm>
            <a:off x="578722" y="1985663"/>
            <a:ext cx="9667451" cy="379591"/>
          </a:xfrm>
        </p:spPr>
        <p:txBody>
          <a:bodyPr wrap="square" anchor="t">
            <a:spAutoFit/>
          </a:bodyPr>
          <a:lstStyle>
            <a:lvl1pPr marL="0" indent="0" algn="l">
              <a:lnSpc>
                <a:spcPct val="90000"/>
              </a:lnSpc>
              <a:spcBef>
                <a:spcPts val="667"/>
              </a:spcBef>
              <a:spcAft>
                <a:spcPts val="333"/>
              </a:spcAft>
              <a:buFontTx/>
              <a:buNone/>
              <a:defRPr sz="2000" b="0">
                <a:solidFill>
                  <a:schemeClr val="tx1"/>
                </a:solidFill>
                <a:latin typeface="Trebuchet MS" pitchFamily="34" charset="0"/>
              </a:defRPr>
            </a:lvl1pPr>
          </a:lstStyle>
          <a:p>
            <a:r>
              <a:rPr lang="en-US"/>
              <a:t>Click to edit Master subtitle style</a:t>
            </a:r>
            <a:endParaRPr lang="en-US" dirty="0"/>
          </a:p>
        </p:txBody>
      </p:sp>
      <p:sp>
        <p:nvSpPr>
          <p:cNvPr id="305" name="Title 304"/>
          <p:cNvSpPr>
            <a:spLocks noGrp="1"/>
          </p:cNvSpPr>
          <p:nvPr>
            <p:ph type="title" hasCustomPrompt="1"/>
          </p:nvPr>
        </p:nvSpPr>
        <p:spPr>
          <a:xfrm>
            <a:off x="535180" y="932542"/>
            <a:ext cx="9710378" cy="1092061"/>
          </a:xfrm>
        </p:spPr>
        <p:txBody>
          <a:bodyPr anchor="b">
            <a:noAutofit/>
          </a:bodyPr>
          <a:lstStyle>
            <a:lvl1pPr algn="l">
              <a:lnSpc>
                <a:spcPct val="90000"/>
              </a:lnSpc>
              <a:spcBef>
                <a:spcPts val="0"/>
              </a:spcBef>
              <a:defRPr sz="5111" b="1" cap="all" baseline="0">
                <a:solidFill>
                  <a:schemeClr val="tx1"/>
                </a:solidFill>
                <a:latin typeface="Trebuchet MS" panose="020B0603020202020204" pitchFamily="34" charset="0"/>
              </a:defRPr>
            </a:lvl1pPr>
          </a:lstStyle>
          <a:p>
            <a:r>
              <a:rPr lang="en-US" dirty="0"/>
              <a:t>CLICK TO EDIT MASTER TITLE STYLE</a:t>
            </a:r>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49177" y="2808047"/>
            <a:ext cx="1807412" cy="389833"/>
          </a:xfrm>
          <a:prstGeom prst="rect">
            <a:avLst/>
          </a:prstGeom>
        </p:spPr>
      </p:pic>
      <p:pic>
        <p:nvPicPr>
          <p:cNvPr id="7" name="Picture 2" descr="C:\Users\pwhitgrove\AppData\Local\Microsoft\Windows\Temporary Internet Files\Content.Outlook\1MN9SHNZ\PPT_Background_02_v006 (2).png"/>
          <p:cNvPicPr>
            <a:picLocks noChangeAspect="1" noChangeArrowheads="1"/>
          </p:cNvPicPr>
          <p:nvPr userDrawn="1"/>
        </p:nvPicPr>
        <p:blipFill rotWithShape="1">
          <a:blip r:embed="rId4">
            <a:extLst>
              <a:ext uri="{28A0092B-C50C-407E-A947-70E740481C1C}">
                <a14:useLocalDpi xmlns:a14="http://schemas.microsoft.com/office/drawing/2010/main"/>
              </a:ext>
            </a:extLst>
          </a:blip>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9" name="Rectangle 4"/>
          <p:cNvSpPr>
            <a:spLocks noGrp="1" noChangeArrowheads="1"/>
          </p:cNvSpPr>
          <p:nvPr>
            <p:ph type="subTitle" idx="1"/>
          </p:nvPr>
        </p:nvSpPr>
        <p:spPr>
          <a:xfrm>
            <a:off x="578723" y="1386951"/>
            <a:ext cx="10454848" cy="379591"/>
          </a:xfrm>
        </p:spPr>
        <p:txBody>
          <a:bodyPr wrap="square" anchor="t">
            <a:spAutoFit/>
          </a:bodyPr>
          <a:lstStyle>
            <a:lvl1pPr marL="0" indent="0" algn="l">
              <a:lnSpc>
                <a:spcPct val="90000"/>
              </a:lnSpc>
              <a:spcBef>
                <a:spcPts val="667"/>
              </a:spcBef>
              <a:spcAft>
                <a:spcPts val="333"/>
              </a:spcAft>
              <a:buFontTx/>
              <a:buNone/>
              <a:defRPr sz="2000" b="0">
                <a:solidFill>
                  <a:schemeClr val="tx2"/>
                </a:solidFill>
                <a:latin typeface="Trebuchet MS" pitchFamily="34" charset="0"/>
              </a:defRPr>
            </a:lvl1pPr>
          </a:lstStyle>
          <a:p>
            <a:r>
              <a:rPr lang="en-US" dirty="0"/>
              <a:t>Click to edit Master subtitle style</a:t>
            </a:r>
          </a:p>
        </p:txBody>
      </p:sp>
      <p:sp>
        <p:nvSpPr>
          <p:cNvPr id="10" name="Title 304"/>
          <p:cNvSpPr>
            <a:spLocks noGrp="1"/>
          </p:cNvSpPr>
          <p:nvPr>
            <p:ph type="title" hasCustomPrompt="1"/>
          </p:nvPr>
        </p:nvSpPr>
        <p:spPr>
          <a:xfrm>
            <a:off x="535179" y="333830"/>
            <a:ext cx="10454846" cy="1092061"/>
          </a:xfrm>
        </p:spPr>
        <p:txBody>
          <a:bodyPr anchor="b">
            <a:normAutofit/>
          </a:bodyPr>
          <a:lstStyle>
            <a:lvl1pPr algn="l">
              <a:lnSpc>
                <a:spcPct val="90000"/>
              </a:lnSpc>
              <a:spcBef>
                <a:spcPts val="0"/>
              </a:spcBef>
              <a:defRPr sz="5111" b="0" cap="none" baseline="0">
                <a:solidFill>
                  <a:schemeClr val="bg1"/>
                </a:solidFill>
                <a:latin typeface="Trebuchet MS" panose="020B0603020202020204" pitchFamily="34" charset="0"/>
              </a:defRPr>
            </a:lvl1pPr>
          </a:lstStyle>
          <a:p>
            <a:r>
              <a:rPr lang="en-US" dirty="0"/>
              <a:t>CLICK TO EDIT MASTER TITLE STYLE</a:t>
            </a:r>
          </a:p>
        </p:txBody>
      </p:sp>
      <p:pic>
        <p:nvPicPr>
          <p:cNvPr id="12" name="Picture 11"/>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473322" y="2125568"/>
            <a:ext cx="2004963" cy="371404"/>
          </a:xfrm>
          <a:prstGeom prst="rect">
            <a:avLst/>
          </a:prstGeom>
        </p:spPr>
      </p:pic>
    </p:spTree>
    <p:extLst>
      <p:ext uri="{BB962C8B-B14F-4D97-AF65-F5344CB8AC3E}">
        <p14:creationId xmlns:p14="http://schemas.microsoft.com/office/powerpoint/2010/main" val="18818616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53720" y="734696"/>
            <a:ext cx="11084560" cy="656590"/>
          </a:xfrm>
        </p:spPr>
        <p:txBody>
          <a:bodyPr/>
          <a:lstStyle>
            <a:lvl1pPr algn="ctr">
              <a:defRPr baseline="0">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574167" y="2336707"/>
            <a:ext cx="11054080" cy="4132139"/>
          </a:xfrm>
        </p:spPr>
        <p:txBody>
          <a:bodyPr/>
          <a:lstStyle>
            <a:lvl1pPr marL="0" indent="0">
              <a:buClr>
                <a:schemeClr val="bg2"/>
              </a:buClr>
              <a:buSzPct val="100000"/>
              <a:buFontTx/>
              <a:buNone/>
              <a:defRPr sz="2222">
                <a:solidFill>
                  <a:schemeClr val="bg1"/>
                </a:solidFill>
              </a:defRPr>
            </a:lvl1pPr>
            <a:lvl2pPr marL="634988" indent="0">
              <a:buClr>
                <a:schemeClr val="bg2"/>
              </a:buClr>
              <a:buSzPct val="100000"/>
              <a:buFontTx/>
              <a:buNone/>
              <a:defRPr sz="2000">
                <a:solidFill>
                  <a:schemeClr val="bg1"/>
                </a:solidFill>
              </a:defRPr>
            </a:lvl2pPr>
            <a:lvl3pPr marL="1210003" indent="0">
              <a:buClr>
                <a:schemeClr val="bg2"/>
              </a:buClr>
              <a:buSzPct val="100000"/>
              <a:buFontTx/>
              <a:buNone/>
              <a:defRPr sz="1778">
                <a:solidFill>
                  <a:schemeClr val="bg1"/>
                </a:solidFill>
              </a:defRPr>
            </a:lvl3pPr>
            <a:lvl4pPr marL="1971988" indent="-253994">
              <a:buClr>
                <a:schemeClr val="bg2"/>
              </a:buClr>
              <a:buFont typeface="Wingdings" panose="05000000000000000000" pitchFamily="2" charset="2"/>
              <a:buChar char="§"/>
              <a:defRPr sz="2000">
                <a:solidFill>
                  <a:schemeClr val="tx1"/>
                </a:solidFill>
              </a:defRPr>
            </a:lvl4pPr>
            <a:lvl5pPr marL="2352981" indent="-253994">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553720" y="1314816"/>
            <a:ext cx="11084560" cy="583848"/>
          </a:xfrm>
        </p:spPr>
        <p:txBody>
          <a:bodyPr/>
          <a:lstStyle>
            <a:lvl1pPr marL="0" indent="0" algn="ctr">
              <a:buFontTx/>
              <a:buNone/>
              <a:defRPr sz="2667" b="0">
                <a:solidFill>
                  <a:schemeClr val="tx2"/>
                </a:solidFill>
                <a:latin typeface="Trebuchet MS" panose="020B0603020202020204" pitchFamily="34" charset="0"/>
              </a:defRPr>
            </a:lvl1pPr>
            <a:lvl2pPr marL="634988" indent="0" algn="ctr">
              <a:buFontTx/>
              <a:buNone/>
              <a:defRPr sz="3111">
                <a:solidFill>
                  <a:schemeClr val="tx2"/>
                </a:solidFill>
                <a:latin typeface="Trebuchet MS" panose="020B0603020202020204" pitchFamily="34" charset="0"/>
              </a:defRPr>
            </a:lvl2pPr>
            <a:lvl3pPr marL="1210003" indent="0" algn="ctr">
              <a:buFontTx/>
              <a:buNone/>
              <a:defRPr sz="3111">
                <a:solidFill>
                  <a:schemeClr val="tx2"/>
                </a:solidFill>
                <a:latin typeface="Trebuchet MS" panose="020B0603020202020204" pitchFamily="34" charset="0"/>
              </a:defRPr>
            </a:lvl3pPr>
            <a:lvl4pPr marL="1717994" indent="0" algn="ctr">
              <a:buFontTx/>
              <a:buNone/>
              <a:defRPr sz="3111">
                <a:solidFill>
                  <a:schemeClr val="tx2"/>
                </a:solidFill>
                <a:latin typeface="Trebuchet MS" panose="020B0603020202020204" pitchFamily="34" charset="0"/>
              </a:defRPr>
            </a:lvl4pPr>
            <a:lvl5pPr marL="2098986" indent="0" algn="ctr">
              <a:buFontTx/>
              <a:buNone/>
              <a:defRPr sz="3111">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967169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itle, Subtitle, and Content with CONFIDENTIAL">
    <p:spTree>
      <p:nvGrpSpPr>
        <p:cNvPr id="1" name=""/>
        <p:cNvGrpSpPr/>
        <p:nvPr/>
      </p:nvGrpSpPr>
      <p:grpSpPr>
        <a:xfrm>
          <a:off x="0" y="0"/>
          <a:ext cx="0" cy="0"/>
          <a:chOff x="0" y="0"/>
          <a:chExt cx="0" cy="0"/>
        </a:xfrm>
      </p:grpSpPr>
      <p:sp>
        <p:nvSpPr>
          <p:cNvPr id="2" name="Title 1"/>
          <p:cNvSpPr>
            <a:spLocks noGrp="1"/>
          </p:cNvSpPr>
          <p:nvPr>
            <p:ph type="title"/>
          </p:nvPr>
        </p:nvSpPr>
        <p:spPr>
          <a:xfrm>
            <a:off x="553720" y="734696"/>
            <a:ext cx="11084560" cy="656590"/>
          </a:xfrm>
        </p:spPr>
        <p:txBody>
          <a:bodyPr/>
          <a:lstStyle>
            <a:lvl1pPr algn="ctr">
              <a:defRPr>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574167" y="2336707"/>
            <a:ext cx="11054080" cy="4132139"/>
          </a:xfrm>
        </p:spPr>
        <p:txBody>
          <a:bodyPr/>
          <a:lstStyle>
            <a:lvl1pPr marL="0" indent="0">
              <a:buClr>
                <a:schemeClr val="bg2"/>
              </a:buClr>
              <a:buSzPct val="100000"/>
              <a:buFontTx/>
              <a:buNone/>
              <a:defRPr sz="2222">
                <a:solidFill>
                  <a:schemeClr val="bg1"/>
                </a:solidFill>
              </a:defRPr>
            </a:lvl1pPr>
            <a:lvl2pPr marL="634988" indent="0">
              <a:buClr>
                <a:schemeClr val="bg2"/>
              </a:buClr>
              <a:buSzPct val="100000"/>
              <a:buFontTx/>
              <a:buNone/>
              <a:defRPr sz="2000">
                <a:solidFill>
                  <a:schemeClr val="bg1"/>
                </a:solidFill>
              </a:defRPr>
            </a:lvl2pPr>
            <a:lvl3pPr marL="1210003" indent="0">
              <a:buClr>
                <a:schemeClr val="bg2"/>
              </a:buClr>
              <a:buSzPct val="100000"/>
              <a:buFontTx/>
              <a:buNone/>
              <a:defRPr sz="1778">
                <a:solidFill>
                  <a:schemeClr val="bg1"/>
                </a:solidFill>
              </a:defRPr>
            </a:lvl3pPr>
            <a:lvl4pPr marL="1971988" indent="-253994">
              <a:buClr>
                <a:schemeClr val="bg2"/>
              </a:buClr>
              <a:buFont typeface="Wingdings" panose="05000000000000000000" pitchFamily="2" charset="2"/>
              <a:buChar char="§"/>
              <a:defRPr sz="2000">
                <a:solidFill>
                  <a:schemeClr val="tx1"/>
                </a:solidFill>
              </a:defRPr>
            </a:lvl4pPr>
            <a:lvl5pPr marL="2352981" indent="-253994">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553720" y="1314816"/>
            <a:ext cx="11084560" cy="583848"/>
          </a:xfrm>
        </p:spPr>
        <p:txBody>
          <a:bodyPr/>
          <a:lstStyle>
            <a:lvl1pPr marL="0" indent="0" algn="ctr">
              <a:buFontTx/>
              <a:buNone/>
              <a:defRPr sz="2667" b="0">
                <a:solidFill>
                  <a:schemeClr val="tx2"/>
                </a:solidFill>
                <a:latin typeface="Trebuchet MS" panose="020B0603020202020204" pitchFamily="34" charset="0"/>
              </a:defRPr>
            </a:lvl1pPr>
            <a:lvl2pPr marL="634988" indent="0" algn="ctr">
              <a:buFontTx/>
              <a:buNone/>
              <a:defRPr sz="3111">
                <a:solidFill>
                  <a:schemeClr val="tx2"/>
                </a:solidFill>
                <a:latin typeface="Trebuchet MS" panose="020B0603020202020204" pitchFamily="34" charset="0"/>
              </a:defRPr>
            </a:lvl2pPr>
            <a:lvl3pPr marL="1210003" indent="0" algn="ctr">
              <a:buFontTx/>
              <a:buNone/>
              <a:defRPr sz="3111">
                <a:solidFill>
                  <a:schemeClr val="tx2"/>
                </a:solidFill>
                <a:latin typeface="Trebuchet MS" panose="020B0603020202020204" pitchFamily="34" charset="0"/>
              </a:defRPr>
            </a:lvl3pPr>
            <a:lvl4pPr marL="1717994" indent="0" algn="ctr">
              <a:buFontTx/>
              <a:buNone/>
              <a:defRPr sz="3111">
                <a:solidFill>
                  <a:schemeClr val="tx2"/>
                </a:solidFill>
                <a:latin typeface="Trebuchet MS" panose="020B0603020202020204" pitchFamily="34" charset="0"/>
              </a:defRPr>
            </a:lvl4pPr>
            <a:lvl5pPr marL="2098986" indent="0" algn="ctr">
              <a:buFontTx/>
              <a:buNone/>
              <a:defRPr sz="3111">
                <a:solidFill>
                  <a:schemeClr val="tx2"/>
                </a:solidFill>
                <a:latin typeface="Trebuchet MS" panose="020B0603020202020204" pitchFamily="34" charset="0"/>
              </a:defRPr>
            </a:lvl5pPr>
          </a:lstStyle>
          <a:p>
            <a:pPr lvl="0"/>
            <a:r>
              <a:rPr lang="en-US"/>
              <a:t>Click to edit Master text styles</a:t>
            </a:r>
          </a:p>
        </p:txBody>
      </p:sp>
      <p:sp>
        <p:nvSpPr>
          <p:cNvPr id="7" name="Rectangle 6"/>
          <p:cNvSpPr/>
          <p:nvPr/>
        </p:nvSpPr>
        <p:spPr>
          <a:xfrm>
            <a:off x="7833032" y="6424130"/>
            <a:ext cx="3069851" cy="275713"/>
          </a:xfrm>
          <a:prstGeom prst="rect">
            <a:avLst/>
          </a:prstGeom>
          <a:noFill/>
          <a:ln w="25400" cap="flat" cmpd="sng" algn="ctr">
            <a:noFill/>
            <a:prstDash val="solid"/>
          </a:ln>
          <a:effectLst/>
        </p:spPr>
        <p:txBody>
          <a:bodyPr rtlCol="0" anchor="b"/>
          <a:lstStyle/>
          <a:p>
            <a:pPr marL="0" marR="0" lvl="0" indent="0" algn="r" defTabSz="507990" eaLnBrk="1" fontAlgn="auto" latinLnBrk="0" hangingPunct="1">
              <a:lnSpc>
                <a:spcPct val="90000"/>
              </a:lnSpc>
              <a:spcBef>
                <a:spcPts val="0"/>
              </a:spcBef>
              <a:spcAft>
                <a:spcPts val="0"/>
              </a:spcAft>
              <a:buClrTx/>
              <a:buSzTx/>
              <a:buFontTx/>
              <a:buNone/>
              <a:tabLst/>
              <a:defRPr/>
            </a:pPr>
            <a:r>
              <a:rPr lang="en-US" sz="889" b="1" i="0" kern="0" dirty="0">
                <a:solidFill>
                  <a:schemeClr val="bg1"/>
                </a:solidFill>
                <a:latin typeface="Trebuchet MS"/>
              </a:rPr>
              <a:t>NVIDIA CONFIDENTIAL. DO NOT DISTRIBUTE.</a:t>
            </a:r>
          </a:p>
        </p:txBody>
      </p:sp>
    </p:spTree>
    <p:extLst>
      <p:ext uri="{BB962C8B-B14F-4D97-AF65-F5344CB8AC3E}">
        <p14:creationId xmlns:p14="http://schemas.microsoft.com/office/powerpoint/2010/main" val="15793806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tle, Subtitle, and Content - NO LOGO &amp; PAGE NUMBER">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 name="Title 1"/>
          <p:cNvSpPr>
            <a:spLocks noGrp="1"/>
          </p:cNvSpPr>
          <p:nvPr>
            <p:ph type="title"/>
          </p:nvPr>
        </p:nvSpPr>
        <p:spPr>
          <a:xfrm>
            <a:off x="553720" y="734696"/>
            <a:ext cx="11084560" cy="656590"/>
          </a:xfrm>
        </p:spPr>
        <p:txBody>
          <a:bodyPr/>
          <a:lstStyle>
            <a:lvl1pPr algn="ctr">
              <a:defRPr>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568960" y="2336705"/>
            <a:ext cx="11054080" cy="4104176"/>
          </a:xfrm>
        </p:spPr>
        <p:txBody>
          <a:bodyPr/>
          <a:lstStyle>
            <a:lvl1pPr marL="0" indent="0">
              <a:buClr>
                <a:schemeClr val="bg2"/>
              </a:buClr>
              <a:buSzPct val="100000"/>
              <a:buFontTx/>
              <a:buNone/>
              <a:defRPr sz="2222">
                <a:solidFill>
                  <a:schemeClr val="bg1"/>
                </a:solidFill>
              </a:defRPr>
            </a:lvl1pPr>
            <a:lvl2pPr marL="634988" indent="0">
              <a:buClr>
                <a:schemeClr val="bg2"/>
              </a:buClr>
              <a:buSzPct val="100000"/>
              <a:buFontTx/>
              <a:buNone/>
              <a:defRPr sz="2000">
                <a:solidFill>
                  <a:schemeClr val="bg1"/>
                </a:solidFill>
              </a:defRPr>
            </a:lvl2pPr>
            <a:lvl3pPr marL="1210003" indent="0">
              <a:buClr>
                <a:schemeClr val="bg2"/>
              </a:buClr>
              <a:buSzPct val="100000"/>
              <a:buFontTx/>
              <a:buNone/>
              <a:defRPr sz="2000">
                <a:solidFill>
                  <a:schemeClr val="bg1"/>
                </a:solidFill>
              </a:defRPr>
            </a:lvl3pPr>
            <a:lvl4pPr marL="1971988" indent="-253994">
              <a:buClr>
                <a:schemeClr val="bg2"/>
              </a:buClr>
              <a:buFont typeface="Wingdings" panose="05000000000000000000" pitchFamily="2" charset="2"/>
              <a:buChar char="§"/>
              <a:defRPr sz="2000">
                <a:solidFill>
                  <a:schemeClr val="tx1"/>
                </a:solidFill>
              </a:defRPr>
            </a:lvl4pPr>
            <a:lvl5pPr marL="2352981" indent="-253994">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553720" y="1314816"/>
            <a:ext cx="11084560" cy="583848"/>
          </a:xfrm>
        </p:spPr>
        <p:txBody>
          <a:bodyPr/>
          <a:lstStyle>
            <a:lvl1pPr marL="0" indent="0" algn="ctr">
              <a:buFontTx/>
              <a:buNone/>
              <a:defRPr sz="2667" b="0">
                <a:solidFill>
                  <a:schemeClr val="tx2"/>
                </a:solidFill>
                <a:latin typeface="Trebuchet MS" panose="020B0603020202020204" pitchFamily="34" charset="0"/>
              </a:defRPr>
            </a:lvl1pPr>
            <a:lvl2pPr marL="634988" indent="0" algn="ctr">
              <a:buFontTx/>
              <a:buNone/>
              <a:defRPr sz="3111">
                <a:solidFill>
                  <a:schemeClr val="tx2"/>
                </a:solidFill>
                <a:latin typeface="Trebuchet MS" panose="020B0603020202020204" pitchFamily="34" charset="0"/>
              </a:defRPr>
            </a:lvl2pPr>
            <a:lvl3pPr marL="1210003" indent="0" algn="ctr">
              <a:buFontTx/>
              <a:buNone/>
              <a:defRPr sz="3111">
                <a:solidFill>
                  <a:schemeClr val="tx2"/>
                </a:solidFill>
                <a:latin typeface="Trebuchet MS" panose="020B0603020202020204" pitchFamily="34" charset="0"/>
              </a:defRPr>
            </a:lvl3pPr>
            <a:lvl4pPr marL="1717994" indent="0" algn="ctr">
              <a:buFontTx/>
              <a:buNone/>
              <a:defRPr sz="3111">
                <a:solidFill>
                  <a:schemeClr val="tx2"/>
                </a:solidFill>
                <a:latin typeface="Trebuchet MS" panose="020B0603020202020204" pitchFamily="34" charset="0"/>
              </a:defRPr>
            </a:lvl4pPr>
            <a:lvl5pPr marL="2098986" indent="0" algn="ctr">
              <a:buFontTx/>
              <a:buNone/>
              <a:defRPr sz="3111">
                <a:solidFill>
                  <a:schemeClr val="tx2"/>
                </a:solidFill>
                <a:latin typeface="Trebuchet MS" panose="020B0603020202020204" pitchFamily="34" charset="0"/>
              </a:defRPr>
            </a:lvl5pPr>
          </a:lstStyle>
          <a:p>
            <a:pPr lvl="0"/>
            <a:r>
              <a:rPr lang="en-US"/>
              <a:t>Click to edit Master text styles</a:t>
            </a:r>
          </a:p>
        </p:txBody>
      </p:sp>
      <p:sp>
        <p:nvSpPr>
          <p:cNvPr id="6" name="Rectangle 5"/>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Tree>
    <p:extLst>
      <p:ext uri="{BB962C8B-B14F-4D97-AF65-F5344CB8AC3E}">
        <p14:creationId xmlns:p14="http://schemas.microsoft.com/office/powerpoint/2010/main" val="2060704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Content with Photograph">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 name="Title 1"/>
          <p:cNvSpPr>
            <a:spLocks noGrp="1"/>
          </p:cNvSpPr>
          <p:nvPr>
            <p:ph type="title"/>
          </p:nvPr>
        </p:nvSpPr>
        <p:spPr>
          <a:xfrm>
            <a:off x="553722" y="703918"/>
            <a:ext cx="6580130" cy="687368"/>
          </a:xfrm>
        </p:spPr>
        <p:txBody>
          <a:bodyPr/>
          <a:lstStyle>
            <a:lvl1pPr algn="l">
              <a:defRPr>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568962" y="2336705"/>
            <a:ext cx="6562037" cy="4104176"/>
          </a:xfrm>
        </p:spPr>
        <p:txBody>
          <a:bodyPr/>
          <a:lstStyle>
            <a:lvl1pPr marL="0" indent="0">
              <a:buClr>
                <a:schemeClr val="bg2"/>
              </a:buClr>
              <a:buSzPct val="100000"/>
              <a:buFontTx/>
              <a:buNone/>
              <a:defRPr sz="2222">
                <a:solidFill>
                  <a:schemeClr val="bg1"/>
                </a:solidFill>
              </a:defRPr>
            </a:lvl1pPr>
            <a:lvl2pPr marL="634988" indent="0">
              <a:buClr>
                <a:schemeClr val="bg2"/>
              </a:buClr>
              <a:buSzPct val="100000"/>
              <a:buFontTx/>
              <a:buNone/>
              <a:defRPr sz="2000">
                <a:solidFill>
                  <a:schemeClr val="bg1"/>
                </a:solidFill>
              </a:defRPr>
            </a:lvl2pPr>
            <a:lvl3pPr marL="1210003" indent="0">
              <a:buClr>
                <a:schemeClr val="bg2"/>
              </a:buClr>
              <a:buSzPct val="100000"/>
              <a:buFontTx/>
              <a:buNone/>
              <a:defRPr sz="2000">
                <a:solidFill>
                  <a:schemeClr val="bg1"/>
                </a:solidFill>
              </a:defRPr>
            </a:lvl3pPr>
            <a:lvl4pPr marL="1971988" indent="-253994">
              <a:buClr>
                <a:schemeClr val="bg2"/>
              </a:buClr>
              <a:buFont typeface="Wingdings" panose="05000000000000000000" pitchFamily="2" charset="2"/>
              <a:buChar char="§"/>
              <a:defRPr sz="2000">
                <a:solidFill>
                  <a:schemeClr val="tx1"/>
                </a:solidFill>
              </a:defRPr>
            </a:lvl4pPr>
            <a:lvl5pPr marL="2352981" indent="-253994">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553722" y="1314816"/>
            <a:ext cx="6580130" cy="583848"/>
          </a:xfrm>
        </p:spPr>
        <p:txBody>
          <a:bodyPr/>
          <a:lstStyle>
            <a:lvl1pPr marL="0" indent="0" algn="l">
              <a:buFontTx/>
              <a:buNone/>
              <a:defRPr sz="2667" b="0">
                <a:solidFill>
                  <a:schemeClr val="tx2"/>
                </a:solidFill>
                <a:latin typeface="Trebuchet MS" panose="020B0603020202020204" pitchFamily="34" charset="0"/>
              </a:defRPr>
            </a:lvl1pPr>
            <a:lvl2pPr marL="634988" indent="0" algn="ctr">
              <a:buFontTx/>
              <a:buNone/>
              <a:defRPr sz="3111">
                <a:solidFill>
                  <a:schemeClr val="tx2"/>
                </a:solidFill>
                <a:latin typeface="Trebuchet MS" panose="020B0603020202020204" pitchFamily="34" charset="0"/>
              </a:defRPr>
            </a:lvl2pPr>
            <a:lvl3pPr marL="1210003" indent="0" algn="ctr">
              <a:buFontTx/>
              <a:buNone/>
              <a:defRPr sz="3111">
                <a:solidFill>
                  <a:schemeClr val="tx2"/>
                </a:solidFill>
                <a:latin typeface="Trebuchet MS" panose="020B0603020202020204" pitchFamily="34" charset="0"/>
              </a:defRPr>
            </a:lvl3pPr>
            <a:lvl4pPr marL="1717994" indent="0" algn="ctr">
              <a:buFontTx/>
              <a:buNone/>
              <a:defRPr sz="3111">
                <a:solidFill>
                  <a:schemeClr val="tx2"/>
                </a:solidFill>
                <a:latin typeface="Trebuchet MS" panose="020B0603020202020204" pitchFamily="34" charset="0"/>
              </a:defRPr>
            </a:lvl4pPr>
            <a:lvl5pPr marL="2098986" indent="0" algn="ctr">
              <a:buFontTx/>
              <a:buNone/>
              <a:defRPr sz="3111">
                <a:solidFill>
                  <a:schemeClr val="tx2"/>
                </a:solidFill>
                <a:latin typeface="Trebuchet MS" panose="020B0603020202020204" pitchFamily="34" charset="0"/>
              </a:defRPr>
            </a:lvl5pPr>
          </a:lstStyle>
          <a:p>
            <a:pPr lvl="0"/>
            <a:r>
              <a:rPr lang="en-US"/>
              <a:t>Click to edit Master text styles</a:t>
            </a:r>
          </a:p>
        </p:txBody>
      </p:sp>
      <p:sp>
        <p:nvSpPr>
          <p:cNvPr id="6" name="Rectangle 5"/>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Tree>
    <p:extLst>
      <p:ext uri="{BB962C8B-B14F-4D97-AF65-F5344CB8AC3E}">
        <p14:creationId xmlns:p14="http://schemas.microsoft.com/office/powerpoint/2010/main" val="4235271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Rectangle 2"/>
          <p:cNvSpPr/>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 name="Title 1"/>
          <p:cNvSpPr>
            <a:spLocks noGrp="1"/>
          </p:cNvSpPr>
          <p:nvPr>
            <p:ph type="title"/>
          </p:nvPr>
        </p:nvSpPr>
        <p:spPr>
          <a:xfrm>
            <a:off x="553720" y="734696"/>
            <a:ext cx="11084560" cy="656590"/>
          </a:xfrm>
        </p:spPr>
        <p:txBody>
          <a:bodyPr/>
          <a:lstStyle>
            <a:lvl1pPr algn="ctr">
              <a:defRPr>
                <a:solidFill>
                  <a:schemeClr val="bg1"/>
                </a:solidFill>
              </a:defRPr>
            </a:lvl1pPr>
          </a:lstStyle>
          <a:p>
            <a:r>
              <a:rPr lang="en-US"/>
              <a:t>Click to edit Master title style</a:t>
            </a:r>
            <a:endParaRPr lang="en-US" dirty="0"/>
          </a:p>
        </p:txBody>
      </p:sp>
      <p:sp>
        <p:nvSpPr>
          <p:cNvPr id="4" name="Rectangle 3"/>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Tree>
    <p:extLst>
      <p:ext uri="{BB962C8B-B14F-4D97-AF65-F5344CB8AC3E}">
        <p14:creationId xmlns:p14="http://schemas.microsoft.com/office/powerpoint/2010/main" val="1930446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ubtitle, and Content with CONFIDENTIAL">
    <p:spTree>
      <p:nvGrpSpPr>
        <p:cNvPr id="1" name=""/>
        <p:cNvGrpSpPr/>
        <p:nvPr/>
      </p:nvGrpSpPr>
      <p:grpSpPr>
        <a:xfrm>
          <a:off x="0" y="0"/>
          <a:ext cx="0" cy="0"/>
          <a:chOff x="0" y="0"/>
          <a:chExt cx="0" cy="0"/>
        </a:xfrm>
      </p:grpSpPr>
      <p:sp>
        <p:nvSpPr>
          <p:cNvPr id="2" name="Title 1"/>
          <p:cNvSpPr>
            <a:spLocks noGrp="1"/>
          </p:cNvSpPr>
          <p:nvPr>
            <p:ph type="title"/>
          </p:nvPr>
        </p:nvSpPr>
        <p:spPr>
          <a:xfrm>
            <a:off x="553720" y="734696"/>
            <a:ext cx="11084560" cy="656590"/>
          </a:xfrm>
        </p:spPr>
        <p:txBody>
          <a:bodyPr/>
          <a:lstStyle>
            <a:lvl1pPr algn="ctr">
              <a:defRPr>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574167" y="2336706"/>
            <a:ext cx="11054080" cy="4132139"/>
          </a:xfrm>
        </p:spPr>
        <p:txBody>
          <a:bodyPr/>
          <a:lstStyle>
            <a:lvl1pPr marL="0" indent="0">
              <a:buClr>
                <a:schemeClr val="bg2"/>
              </a:buClr>
              <a:buSzPct val="100000"/>
              <a:buFontTx/>
              <a:buNone/>
              <a:defRPr sz="2222">
                <a:solidFill>
                  <a:schemeClr val="bg1"/>
                </a:solidFill>
              </a:defRPr>
            </a:lvl1pPr>
            <a:lvl2pPr marL="634994" indent="0">
              <a:buClr>
                <a:schemeClr val="bg2"/>
              </a:buClr>
              <a:buSzPct val="100000"/>
              <a:buFontTx/>
              <a:buNone/>
              <a:defRPr sz="2000">
                <a:solidFill>
                  <a:schemeClr val="bg1"/>
                </a:solidFill>
              </a:defRPr>
            </a:lvl2pPr>
            <a:lvl3pPr marL="1210016" indent="0">
              <a:buClr>
                <a:schemeClr val="bg2"/>
              </a:buClr>
              <a:buSzPct val="100000"/>
              <a:buFontTx/>
              <a:buNone/>
              <a:defRPr sz="1778">
                <a:solidFill>
                  <a:schemeClr val="bg1"/>
                </a:solidFill>
              </a:defRPr>
            </a:lvl3pPr>
            <a:lvl4pPr marL="1972008" indent="-253997">
              <a:buClr>
                <a:schemeClr val="bg2"/>
              </a:buClr>
              <a:buFont typeface="Wingdings" panose="05000000000000000000" pitchFamily="2" charset="2"/>
              <a:buChar char="§"/>
              <a:defRPr sz="2000">
                <a:solidFill>
                  <a:schemeClr val="tx1"/>
                </a:solidFill>
              </a:defRPr>
            </a:lvl4pPr>
            <a:lvl5pPr marL="2353004" indent="-253997">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10"/>
          </p:nvPr>
        </p:nvSpPr>
        <p:spPr>
          <a:xfrm>
            <a:off x="553720" y="1314815"/>
            <a:ext cx="11084560" cy="583848"/>
          </a:xfrm>
        </p:spPr>
        <p:txBody>
          <a:bodyPr/>
          <a:lstStyle>
            <a:lvl1pPr marL="0" indent="0" algn="ctr">
              <a:buFontTx/>
              <a:buNone/>
              <a:defRPr sz="2667" b="0">
                <a:solidFill>
                  <a:schemeClr val="tx2"/>
                </a:solidFill>
                <a:latin typeface="Segoe UI Light" panose="020B0502040204020203" pitchFamily="34" charset="0"/>
              </a:defRPr>
            </a:lvl1pPr>
            <a:lvl2pPr marL="634994" indent="0" algn="ctr">
              <a:buFontTx/>
              <a:buNone/>
              <a:defRPr sz="3111">
                <a:solidFill>
                  <a:schemeClr val="tx2"/>
                </a:solidFill>
                <a:latin typeface="Trebuchet MS" panose="020B0603020202020204" pitchFamily="34" charset="0"/>
              </a:defRPr>
            </a:lvl2pPr>
            <a:lvl3pPr marL="1210016" indent="0" algn="ctr">
              <a:buFontTx/>
              <a:buNone/>
              <a:defRPr sz="3111">
                <a:solidFill>
                  <a:schemeClr val="tx2"/>
                </a:solidFill>
                <a:latin typeface="Trebuchet MS" panose="020B0603020202020204" pitchFamily="34" charset="0"/>
              </a:defRPr>
            </a:lvl3pPr>
            <a:lvl4pPr marL="1718011" indent="0" algn="ctr">
              <a:buFontTx/>
              <a:buNone/>
              <a:defRPr sz="3111">
                <a:solidFill>
                  <a:schemeClr val="tx2"/>
                </a:solidFill>
                <a:latin typeface="Trebuchet MS" panose="020B0603020202020204" pitchFamily="34" charset="0"/>
              </a:defRPr>
            </a:lvl4pPr>
            <a:lvl5pPr marL="2099007" indent="0" algn="ctr">
              <a:buFontTx/>
              <a:buNone/>
              <a:defRPr sz="3111">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39448566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ransition - Green">
    <p:spTree>
      <p:nvGrpSpPr>
        <p:cNvPr id="1" name=""/>
        <p:cNvGrpSpPr/>
        <p:nvPr/>
      </p:nvGrpSpPr>
      <p:grpSpPr>
        <a:xfrm>
          <a:off x="0" y="0"/>
          <a:ext cx="0" cy="0"/>
          <a:chOff x="0" y="0"/>
          <a:chExt cx="0" cy="0"/>
        </a:xfrm>
      </p:grpSpPr>
      <p:sp>
        <p:nvSpPr>
          <p:cNvPr id="3" name="Rectangle 2"/>
          <p:cNvSpPr/>
          <p:nvPr/>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 name="Title 1"/>
          <p:cNvSpPr>
            <a:spLocks noGrp="1"/>
          </p:cNvSpPr>
          <p:nvPr>
            <p:ph type="title"/>
          </p:nvPr>
        </p:nvSpPr>
        <p:spPr>
          <a:xfrm>
            <a:off x="553720" y="3100706"/>
            <a:ext cx="11084560" cy="656590"/>
          </a:xfrm>
        </p:spPr>
        <p:txBody>
          <a:bodyPr anchor="ctr"/>
          <a:lstStyle>
            <a:lvl1pPr algn="ctr">
              <a:defRPr>
                <a:solidFill>
                  <a:schemeClr val="tx1"/>
                </a:solidFill>
              </a:defRPr>
            </a:lvl1pPr>
          </a:lstStyle>
          <a:p>
            <a:r>
              <a:rPr lang="en-US"/>
              <a:t>Click to edit Master title style</a:t>
            </a:r>
            <a:endParaRPr lang="en-US" dirty="0"/>
          </a:p>
        </p:txBody>
      </p:sp>
      <p:sp>
        <p:nvSpPr>
          <p:cNvPr id="4" name="Rectangle 3"/>
          <p:cNvSpPr/>
          <p:nvPr userDrawn="1"/>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Tree>
    <p:extLst>
      <p:ext uri="{BB962C8B-B14F-4D97-AF65-F5344CB8AC3E}">
        <p14:creationId xmlns:p14="http://schemas.microsoft.com/office/powerpoint/2010/main" val="3481602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Subtitle, and 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53720" y="727058"/>
            <a:ext cx="11084560" cy="656590"/>
          </a:xfrm>
        </p:spPr>
        <p:txBody>
          <a:bodyPr/>
          <a:lstStyle>
            <a:lvl1pPr algn="ctr">
              <a:defRPr>
                <a:solidFill>
                  <a:schemeClr val="bg1"/>
                </a:solidFill>
              </a:defRPr>
            </a:lvl1pPr>
          </a:lstStyle>
          <a:p>
            <a:r>
              <a:rPr lang="en-US"/>
              <a:t>Click to edit Master title style</a:t>
            </a:r>
            <a:endParaRPr lang="en-US" dirty="0"/>
          </a:p>
        </p:txBody>
      </p:sp>
      <p:sp>
        <p:nvSpPr>
          <p:cNvPr id="3" name="Content Placeholder 2"/>
          <p:cNvSpPr>
            <a:spLocks noGrp="1"/>
          </p:cNvSpPr>
          <p:nvPr>
            <p:ph sz="half" idx="1"/>
          </p:nvPr>
        </p:nvSpPr>
        <p:spPr>
          <a:xfrm>
            <a:off x="553722" y="2346292"/>
            <a:ext cx="5494514" cy="4103912"/>
          </a:xfrm>
        </p:spPr>
        <p:txBody>
          <a:bodyPr/>
          <a:lstStyle>
            <a:lvl1pPr marL="257523" indent="-257523">
              <a:buSzPct val="100000"/>
              <a:buFontTx/>
              <a:buBlip>
                <a:blip r:embed="rId2"/>
              </a:buBlip>
              <a:defRPr sz="2667" b="0">
                <a:solidFill>
                  <a:schemeClr val="bg1"/>
                </a:solidFill>
              </a:defRPr>
            </a:lvl1pPr>
            <a:lvl2pPr marL="892510" indent="-257523">
              <a:buSzPct val="100000"/>
              <a:buFontTx/>
              <a:buBlip>
                <a:blip r:embed="rId2"/>
              </a:buBlip>
              <a:defRPr sz="2222" b="0">
                <a:solidFill>
                  <a:schemeClr val="bg1"/>
                </a:solidFill>
              </a:defRPr>
            </a:lvl2pPr>
            <a:lvl3pPr marL="1395209" indent="-185205">
              <a:buSzPct val="100000"/>
              <a:buFontTx/>
              <a:buBlip>
                <a:blip r:embed="rId2"/>
              </a:buBlip>
              <a:defRPr sz="2000" b="0">
                <a:solidFill>
                  <a:schemeClr val="bg1"/>
                </a:solidFill>
              </a:defRPr>
            </a:lvl3pPr>
            <a:lvl4pPr marL="1971988" indent="-253994">
              <a:buFont typeface="Wingdings" panose="05000000000000000000" pitchFamily="2" charset="2"/>
              <a:buChar char="§"/>
              <a:defRPr sz="2000" b="0">
                <a:solidFill>
                  <a:schemeClr val="tx1"/>
                </a:solidFill>
              </a:defRPr>
            </a:lvl4pPr>
            <a:lvl5pPr marL="2352981" indent="-253994">
              <a:buFont typeface="Wingdings" panose="05000000000000000000" pitchFamily="2" charset="2"/>
              <a:buChar char="§"/>
              <a:defRPr sz="2000" b="0">
                <a:solidFill>
                  <a:schemeClr val="tx1"/>
                </a:solidFill>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p:txBody>
      </p:sp>
      <p:sp>
        <p:nvSpPr>
          <p:cNvPr id="4" name="Content Placeholder 3"/>
          <p:cNvSpPr>
            <a:spLocks noGrp="1"/>
          </p:cNvSpPr>
          <p:nvPr>
            <p:ph sz="half" idx="2"/>
          </p:nvPr>
        </p:nvSpPr>
        <p:spPr>
          <a:xfrm>
            <a:off x="6143768" y="2346292"/>
            <a:ext cx="5494513" cy="4103912"/>
          </a:xfrm>
        </p:spPr>
        <p:txBody>
          <a:bodyPr/>
          <a:lstStyle>
            <a:lvl1pPr marL="257523" indent="-257523">
              <a:buSzPct val="100000"/>
              <a:buFontTx/>
              <a:buBlip>
                <a:blip r:embed="rId2"/>
              </a:buBlip>
              <a:defRPr sz="2667" b="0">
                <a:solidFill>
                  <a:schemeClr val="bg1"/>
                </a:solidFill>
              </a:defRPr>
            </a:lvl1pPr>
            <a:lvl2pPr marL="892510" indent="-257523">
              <a:buSzPct val="100000"/>
              <a:buFontTx/>
              <a:buBlip>
                <a:blip r:embed="rId2"/>
              </a:buBlip>
              <a:defRPr sz="2222" b="0">
                <a:solidFill>
                  <a:schemeClr val="bg1"/>
                </a:solidFill>
              </a:defRPr>
            </a:lvl2pPr>
            <a:lvl3pPr marL="1395209" indent="-185205">
              <a:buSzPct val="100000"/>
              <a:buFontTx/>
              <a:buBlip>
                <a:blip r:embed="rId2"/>
              </a:buBlip>
              <a:defRPr sz="2000" b="0">
                <a:solidFill>
                  <a:schemeClr val="bg1"/>
                </a:solidFill>
              </a:defRPr>
            </a:lvl3pPr>
            <a:lvl4pPr marL="1971988" indent="-253994">
              <a:buFont typeface="Wingdings" panose="05000000000000000000" pitchFamily="2" charset="2"/>
              <a:buChar char="§"/>
              <a:defRPr sz="2000" b="0">
                <a:solidFill>
                  <a:schemeClr val="tx1"/>
                </a:solidFill>
              </a:defRPr>
            </a:lvl4pPr>
            <a:lvl5pPr marL="2352981" indent="-253994">
              <a:buFont typeface="Wingdings" panose="05000000000000000000" pitchFamily="2" charset="2"/>
              <a:buChar char="§"/>
              <a:defRPr sz="2000" b="0">
                <a:solidFill>
                  <a:schemeClr val="tx1"/>
                </a:solidFill>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553720" y="1311744"/>
            <a:ext cx="11084560" cy="583848"/>
          </a:xfrm>
        </p:spPr>
        <p:txBody>
          <a:bodyPr/>
          <a:lstStyle>
            <a:lvl1pPr marL="0" indent="0" algn="ctr">
              <a:buFontTx/>
              <a:buNone/>
              <a:defRPr sz="2667" b="0">
                <a:solidFill>
                  <a:schemeClr val="tx2"/>
                </a:solidFill>
                <a:latin typeface="Trebuchet MS" panose="020B0603020202020204" pitchFamily="34" charset="0"/>
              </a:defRPr>
            </a:lvl1pPr>
            <a:lvl2pPr marL="634988" indent="0" algn="ctr">
              <a:buFontTx/>
              <a:buNone/>
              <a:defRPr sz="3111">
                <a:solidFill>
                  <a:schemeClr val="tx2"/>
                </a:solidFill>
                <a:latin typeface="Trebuchet MS" panose="020B0603020202020204" pitchFamily="34" charset="0"/>
              </a:defRPr>
            </a:lvl2pPr>
            <a:lvl3pPr marL="1210003" indent="0" algn="ctr">
              <a:buFontTx/>
              <a:buNone/>
              <a:defRPr sz="3111">
                <a:solidFill>
                  <a:schemeClr val="tx2"/>
                </a:solidFill>
                <a:latin typeface="Trebuchet MS" panose="020B0603020202020204" pitchFamily="34" charset="0"/>
              </a:defRPr>
            </a:lvl3pPr>
            <a:lvl4pPr marL="1717994" indent="0" algn="ctr">
              <a:buFontTx/>
              <a:buNone/>
              <a:defRPr sz="3111">
                <a:solidFill>
                  <a:schemeClr val="tx2"/>
                </a:solidFill>
                <a:latin typeface="Trebuchet MS" panose="020B0603020202020204" pitchFamily="34" charset="0"/>
              </a:defRPr>
            </a:lvl4pPr>
            <a:lvl5pPr marL="2098986" indent="0" algn="ctr">
              <a:buFontTx/>
              <a:buNone/>
              <a:defRPr sz="3111">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22931556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Video">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 name="Title 1"/>
          <p:cNvSpPr>
            <a:spLocks noGrp="1"/>
          </p:cNvSpPr>
          <p:nvPr>
            <p:ph type="title"/>
          </p:nvPr>
        </p:nvSpPr>
        <p:spPr>
          <a:xfrm>
            <a:off x="1726108" y="5947369"/>
            <a:ext cx="8739784" cy="410369"/>
          </a:xfrm>
        </p:spPr>
        <p:txBody>
          <a:bodyPr anchor="b"/>
          <a:lstStyle>
            <a:lvl1pPr algn="l">
              <a:defRPr sz="2222">
                <a:solidFill>
                  <a:schemeClr val="bg1"/>
                </a:solidFill>
              </a:defRPr>
            </a:lvl1pPr>
          </a:lstStyle>
          <a:p>
            <a:r>
              <a:rPr lang="en-US"/>
              <a:t>Click to edit Master title style</a:t>
            </a:r>
            <a:endParaRPr lang="en-US" dirty="0"/>
          </a:p>
        </p:txBody>
      </p:sp>
      <p:pic>
        <p:nvPicPr>
          <p:cNvPr id="3" name="Picture 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903636" y="5713473"/>
            <a:ext cx="8384731" cy="115651"/>
          </a:xfrm>
          <a:prstGeom prst="rect">
            <a:avLst/>
          </a:prstGeom>
        </p:spPr>
      </p:pic>
      <p:sp>
        <p:nvSpPr>
          <p:cNvPr id="5" name="Rectangle 4"/>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903636" y="5713473"/>
            <a:ext cx="8384731" cy="115651"/>
          </a:xfrm>
          <a:prstGeom prst="rect">
            <a:avLst/>
          </a:prstGeom>
        </p:spPr>
      </p:pic>
    </p:spTree>
    <p:extLst>
      <p:ext uri="{BB962C8B-B14F-4D97-AF65-F5344CB8AC3E}">
        <p14:creationId xmlns:p14="http://schemas.microsoft.com/office/powerpoint/2010/main" val="12655117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Rectangle 2"/>
          <p:cNvSpPr/>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4" name="Rectangle 3"/>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Tree>
    <p:extLst>
      <p:ext uri="{BB962C8B-B14F-4D97-AF65-F5344CB8AC3E}">
        <p14:creationId xmlns:p14="http://schemas.microsoft.com/office/powerpoint/2010/main" val="36531507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DEMO Placeholder">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 name="Title 1"/>
          <p:cNvSpPr>
            <a:spLocks noGrp="1"/>
          </p:cNvSpPr>
          <p:nvPr>
            <p:ph type="title"/>
          </p:nvPr>
        </p:nvSpPr>
        <p:spPr>
          <a:xfrm>
            <a:off x="553720" y="5743861"/>
            <a:ext cx="11084560" cy="595034"/>
          </a:xfrm>
        </p:spPr>
        <p:txBody>
          <a:bodyPr anchor="ctr"/>
          <a:lstStyle>
            <a:lvl1pPr algn="l">
              <a:defRPr sz="3556">
                <a:solidFill>
                  <a:schemeClr val="tx1"/>
                </a:solidFill>
              </a:defRPr>
            </a:lvl1pPr>
          </a:lstStyle>
          <a:p>
            <a:r>
              <a:rPr lang="en-US"/>
              <a:t>Click to edit Master title style</a:t>
            </a:r>
            <a:endParaRPr lang="en-US" dirty="0"/>
          </a:p>
        </p:txBody>
      </p:sp>
      <p:sp>
        <p:nvSpPr>
          <p:cNvPr id="5" name="Rectangle 4"/>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Tree>
    <p:extLst>
      <p:ext uri="{BB962C8B-B14F-4D97-AF65-F5344CB8AC3E}">
        <p14:creationId xmlns:p14="http://schemas.microsoft.com/office/powerpoint/2010/main" val="31943016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Quote and Segue">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5026587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userDrawn="1">
  <p:cSld name="11_Title Slide - Images">
    <p:bg>
      <p:bgPr>
        <a:solidFill>
          <a:schemeClr val="tx1"/>
        </a:solidFill>
        <a:effectLst/>
      </p:bgPr>
    </p:bg>
    <p:spTree>
      <p:nvGrpSpPr>
        <p:cNvPr id="1" name=""/>
        <p:cNvGrpSpPr/>
        <p:nvPr/>
      </p:nvGrpSpPr>
      <p:grpSpPr>
        <a:xfrm>
          <a:off x="0" y="0"/>
          <a:ext cx="0" cy="0"/>
          <a:chOff x="0" y="0"/>
          <a:chExt cx="0" cy="0"/>
        </a:xfrm>
      </p:grpSpPr>
      <p:pic>
        <p:nvPicPr>
          <p:cNvPr id="7" name="Picture 2" descr="C:\Users\pwhitgrove\AppData\Local\Microsoft\Windows\Temporary Internet Files\Content.Outlook\1MN9SHNZ\PPT_Background_02_v006 (2).png"/>
          <p:cNvPicPr>
            <a:picLocks noChangeAspect="1" noChangeArrowheads="1"/>
          </p:cNvPicPr>
          <p:nvPr userDrawn="1"/>
        </p:nvPicPr>
        <p:blipFill rotWithShape="1">
          <a:blip r:embed="rId2">
            <a:extLst>
              <a:ext uri="{28A0092B-C50C-407E-A947-70E740481C1C}">
                <a14:useLocalDpi xmlns:a14="http://schemas.microsoft.com/office/drawing/2010/main"/>
              </a:ext>
            </a:extLst>
          </a:blip>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1" name="Rectangle 4"/>
          <p:cNvSpPr>
            <a:spLocks noGrp="1" noChangeArrowheads="1"/>
          </p:cNvSpPr>
          <p:nvPr userDrawn="1">
            <p:ph type="subTitle" idx="1"/>
          </p:nvPr>
        </p:nvSpPr>
        <p:spPr>
          <a:xfrm>
            <a:off x="578723" y="1386951"/>
            <a:ext cx="10454848" cy="379591"/>
          </a:xfrm>
        </p:spPr>
        <p:txBody>
          <a:bodyPr wrap="square" anchor="t">
            <a:spAutoFit/>
          </a:bodyPr>
          <a:lstStyle>
            <a:lvl1pPr marL="0" indent="0" algn="l">
              <a:lnSpc>
                <a:spcPct val="90000"/>
              </a:lnSpc>
              <a:spcBef>
                <a:spcPts val="667"/>
              </a:spcBef>
              <a:spcAft>
                <a:spcPts val="333"/>
              </a:spcAft>
              <a:buFontTx/>
              <a:buNone/>
              <a:defRPr sz="2000" b="0">
                <a:solidFill>
                  <a:schemeClr val="tx2"/>
                </a:solidFill>
                <a:latin typeface="Trebuchet MS" pitchFamily="34" charset="0"/>
              </a:defRPr>
            </a:lvl1pPr>
          </a:lstStyle>
          <a:p>
            <a:r>
              <a:rPr lang="en-US" dirty="0"/>
              <a:t>Click to edit Master subtitle style</a:t>
            </a:r>
          </a:p>
        </p:txBody>
      </p:sp>
      <p:sp>
        <p:nvSpPr>
          <p:cNvPr id="305" name="Title 304"/>
          <p:cNvSpPr>
            <a:spLocks noGrp="1"/>
          </p:cNvSpPr>
          <p:nvPr userDrawn="1">
            <p:ph type="title" hasCustomPrompt="1"/>
          </p:nvPr>
        </p:nvSpPr>
        <p:spPr>
          <a:xfrm>
            <a:off x="535179" y="333830"/>
            <a:ext cx="10454846" cy="1092061"/>
          </a:xfrm>
        </p:spPr>
        <p:txBody>
          <a:bodyPr anchor="b">
            <a:normAutofit/>
          </a:bodyPr>
          <a:lstStyle>
            <a:lvl1pPr algn="l">
              <a:lnSpc>
                <a:spcPct val="90000"/>
              </a:lnSpc>
              <a:spcBef>
                <a:spcPts val="0"/>
              </a:spcBef>
              <a:defRPr sz="5111" b="0" cap="none" baseline="0">
                <a:solidFill>
                  <a:schemeClr val="bg1"/>
                </a:solidFill>
                <a:latin typeface="Trebuchet MS" panose="020B0603020202020204" pitchFamily="34" charset="0"/>
              </a:defRPr>
            </a:lvl1pPr>
          </a:lstStyle>
          <a:p>
            <a:r>
              <a:rPr lang="en-US" dirty="0"/>
              <a:t>CLICK TO EDIT MASTER TITLE STYLE</a:t>
            </a:r>
          </a:p>
        </p:txBody>
      </p:sp>
      <p:pic>
        <p:nvPicPr>
          <p:cNvPr id="12" name="Picture 1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73322" y="2125568"/>
            <a:ext cx="2004963" cy="371404"/>
          </a:xfrm>
          <a:prstGeom prst="rect">
            <a:avLst/>
          </a:prstGeom>
        </p:spPr>
      </p:pic>
    </p:spTree>
    <p:extLst>
      <p:ext uri="{BB962C8B-B14F-4D97-AF65-F5344CB8AC3E}">
        <p14:creationId xmlns:p14="http://schemas.microsoft.com/office/powerpoint/2010/main" val="2853132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415600" y="593367"/>
            <a:ext cx="11360800" cy="7636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8" name="Shape 18"/>
          <p:cNvSpPr txBox="1">
            <a:spLocks noGrp="1"/>
          </p:cNvSpPr>
          <p:nvPr>
            <p:ph type="body" idx="1"/>
          </p:nvPr>
        </p:nvSpPr>
        <p:spPr>
          <a:xfrm>
            <a:off x="415600" y="1536633"/>
            <a:ext cx="11360800" cy="45552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9" name="Shape 19"/>
          <p:cNvSpPr txBox="1">
            <a:spLocks noGrp="1"/>
          </p:cNvSpPr>
          <p:nvPr>
            <p:ph type="sldNum" idx="12"/>
          </p:nvPr>
        </p:nvSpPr>
        <p:spPr>
          <a:xfrm>
            <a:off x="11296609" y="6217621"/>
            <a:ext cx="731600" cy="524800"/>
          </a:xfrm>
          <a:prstGeom prst="rect">
            <a:avLst/>
          </a:prstGeom>
        </p:spPr>
        <p:txBody>
          <a:bodyPr lIns="91425" tIns="91425" rIns="91425" bIns="91425" anchor="ctr" anchorCtr="0">
            <a:noAutofit/>
          </a:bodyPr>
          <a:lstStyle/>
          <a:p>
            <a:fld id="{00000000-1234-1234-1234-123412341234}" type="slidenum">
              <a:rPr lang="en" smtClean="0"/>
              <a:pPr/>
              <a:t>‹#›</a:t>
            </a:fld>
            <a:endParaRPr lang="en"/>
          </a:p>
        </p:txBody>
      </p:sp>
    </p:spTree>
    <p:extLst>
      <p:ext uri="{BB962C8B-B14F-4D97-AF65-F5344CB8AC3E}">
        <p14:creationId xmlns:p14="http://schemas.microsoft.com/office/powerpoint/2010/main" val="411472443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cSld name="1_Quote and Segue">
    <p:spTree>
      <p:nvGrpSpPr>
        <p:cNvPr id="1" name="Shape 61"/>
        <p:cNvGrpSpPr/>
        <p:nvPr/>
      </p:nvGrpSpPr>
      <p:grpSpPr>
        <a:xfrm>
          <a:off x="0" y="0"/>
          <a:ext cx="0" cy="0"/>
          <a:chOff x="0" y="0"/>
          <a:chExt cx="0" cy="0"/>
        </a:xfrm>
      </p:grpSpPr>
      <p:sp>
        <p:nvSpPr>
          <p:cNvPr id="62" name="Shape 62"/>
          <p:cNvSpPr/>
          <p:nvPr/>
        </p:nvSpPr>
        <p:spPr>
          <a:xfrm>
            <a:off x="1" y="1"/>
            <a:ext cx="12191999" cy="6857999"/>
          </a:xfrm>
          <a:prstGeom prst="rect">
            <a:avLst/>
          </a:prstGeom>
          <a:solidFill>
            <a:schemeClr val="lt1"/>
          </a:solidFill>
          <a:ln>
            <a:noFill/>
          </a:ln>
        </p:spPr>
        <p:txBody>
          <a:bodyPr lIns="101583" tIns="50778" rIns="101583" bIns="50778" anchor="ctr" anchorCtr="0">
            <a:noAutofit/>
          </a:bodyPr>
          <a:lstStyle/>
          <a:p>
            <a:pPr marL="0" marR="0" lvl="0" indent="0" algn="ctr" rtl="0">
              <a:lnSpc>
                <a:spcPct val="100000"/>
              </a:lnSpc>
              <a:spcBef>
                <a:spcPts val="0"/>
              </a:spcBef>
              <a:spcAft>
                <a:spcPts val="0"/>
              </a:spcAft>
              <a:buClr>
                <a:srgbClr val="000000"/>
              </a:buClr>
              <a:buFont typeface="Arial"/>
              <a:buNone/>
            </a:pPr>
            <a:endParaRPr sz="2000" b="0" i="0" u="none" strike="noStrike" cap="none">
              <a:solidFill>
                <a:schemeClr val="lt1"/>
              </a:solidFill>
              <a:latin typeface="Arial"/>
              <a:ea typeface="Arial"/>
              <a:cs typeface="Arial"/>
              <a:sym typeface="Arial"/>
            </a:endParaRPr>
          </a:p>
        </p:txBody>
      </p:sp>
      <p:pic>
        <p:nvPicPr>
          <p:cNvPr id="63" name="Shape 63"/>
          <p:cNvPicPr preferRelativeResize="0"/>
          <p:nvPr/>
        </p:nvPicPr>
        <p:blipFill rotWithShape="1">
          <a:blip r:embed="rId2" cstate="screen">
            <a:alphaModFix/>
            <a:extLst>
              <a:ext uri="{28A0092B-C50C-407E-A947-70E740481C1C}">
                <a14:useLocalDpi xmlns:a14="http://schemas.microsoft.com/office/drawing/2010/main"/>
              </a:ext>
            </a:extLst>
          </a:blip>
          <a:srcRect l="-36068" b="-11667"/>
          <a:stretch/>
        </p:blipFill>
        <p:spPr>
          <a:xfrm flipH="1">
            <a:off x="1" y="1"/>
            <a:ext cx="12191999" cy="6857999"/>
          </a:xfrm>
          <a:prstGeom prst="rect">
            <a:avLst/>
          </a:prstGeom>
          <a:noFill/>
          <a:ln>
            <a:noFill/>
          </a:ln>
        </p:spPr>
      </p:pic>
      <p:sp>
        <p:nvSpPr>
          <p:cNvPr id="64" name="Shape 64"/>
          <p:cNvSpPr/>
          <p:nvPr/>
        </p:nvSpPr>
        <p:spPr>
          <a:xfrm rot="10800000">
            <a:off x="1" y="1"/>
            <a:ext cx="12191999" cy="6857999"/>
          </a:xfrm>
          <a:prstGeom prst="rect">
            <a:avLst/>
          </a:prstGeom>
          <a:gradFill>
            <a:gsLst>
              <a:gs pos="0">
                <a:schemeClr val="lt1"/>
              </a:gs>
              <a:gs pos="40000">
                <a:schemeClr val="lt1"/>
              </a:gs>
              <a:gs pos="100000">
                <a:srgbClr val="FFFFFF">
                  <a:alpha val="0"/>
                </a:srgbClr>
              </a:gs>
            </a:gsLst>
            <a:lin ang="3000122" scaled="0"/>
          </a:gradFill>
          <a:ln>
            <a:noFill/>
          </a:ln>
        </p:spPr>
        <p:txBody>
          <a:bodyPr lIns="101583" tIns="50778" rIns="101583" bIns="50778" anchor="ctr" anchorCtr="0">
            <a:noAutofit/>
          </a:bodyPr>
          <a:lstStyle/>
          <a:p>
            <a:pPr marL="0" marR="0" lvl="0" indent="0" algn="ctr" rtl="0">
              <a:lnSpc>
                <a:spcPct val="100000"/>
              </a:lnSpc>
              <a:spcBef>
                <a:spcPts val="0"/>
              </a:spcBef>
              <a:spcAft>
                <a:spcPts val="0"/>
              </a:spcAft>
              <a:buClr>
                <a:srgbClr val="000000"/>
              </a:buClr>
              <a:buFont typeface="Arial"/>
              <a:buNone/>
            </a:pPr>
            <a:endParaRPr sz="2000" b="0" i="0" u="none" strike="noStrike" cap="none">
              <a:solidFill>
                <a:schemeClr val="lt1"/>
              </a:solidFill>
              <a:latin typeface="Arial"/>
              <a:ea typeface="Arial"/>
              <a:cs typeface="Arial"/>
              <a:sym typeface="Arial"/>
            </a:endParaRPr>
          </a:p>
        </p:txBody>
      </p:sp>
      <p:sp>
        <p:nvSpPr>
          <p:cNvPr id="65" name="Shape 65"/>
          <p:cNvSpPr/>
          <p:nvPr/>
        </p:nvSpPr>
        <p:spPr>
          <a:xfrm rot="10800000">
            <a:off x="1" y="1"/>
            <a:ext cx="12191999" cy="6857999"/>
          </a:xfrm>
          <a:prstGeom prst="rect">
            <a:avLst/>
          </a:prstGeom>
          <a:gradFill>
            <a:gsLst>
              <a:gs pos="0">
                <a:schemeClr val="lt1"/>
              </a:gs>
              <a:gs pos="100000">
                <a:srgbClr val="FFFFFF">
                  <a:alpha val="29411"/>
                </a:srgbClr>
              </a:gs>
            </a:gsLst>
            <a:lin ang="5400012" scaled="0"/>
          </a:gradFill>
          <a:ln>
            <a:noFill/>
          </a:ln>
        </p:spPr>
        <p:txBody>
          <a:bodyPr lIns="101583" tIns="50778" rIns="101583" bIns="50778" anchor="ctr" anchorCtr="0">
            <a:noAutofit/>
          </a:bodyPr>
          <a:lstStyle/>
          <a:p>
            <a:pPr marL="0" marR="0" lvl="0" indent="0" algn="ctr" rtl="0">
              <a:lnSpc>
                <a:spcPct val="100000"/>
              </a:lnSpc>
              <a:spcBef>
                <a:spcPts val="0"/>
              </a:spcBef>
              <a:spcAft>
                <a:spcPts val="0"/>
              </a:spcAft>
              <a:buClr>
                <a:srgbClr val="000000"/>
              </a:buClr>
              <a:buFont typeface="Arial"/>
              <a:buNone/>
            </a:pPr>
            <a:endParaRPr sz="2000" b="0" i="0" u="none" strike="noStrike" cap="none">
              <a:solidFill>
                <a:schemeClr val="lt1"/>
              </a:solidFill>
              <a:latin typeface="Arial"/>
              <a:ea typeface="Arial"/>
              <a:cs typeface="Arial"/>
              <a:sym typeface="Arial"/>
            </a:endParaRPr>
          </a:p>
        </p:txBody>
      </p:sp>
      <p:pic>
        <p:nvPicPr>
          <p:cNvPr id="66" name="Shape 66"/>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11098437" y="6442456"/>
            <a:ext cx="830491" cy="261330"/>
          </a:xfrm>
          <a:prstGeom prst="rect">
            <a:avLst/>
          </a:prstGeom>
          <a:noFill/>
          <a:ln>
            <a:noFill/>
          </a:ln>
        </p:spPr>
      </p:pic>
    </p:spTree>
    <p:extLst>
      <p:ext uri="{BB962C8B-B14F-4D97-AF65-F5344CB8AC3E}">
        <p14:creationId xmlns:p14="http://schemas.microsoft.com/office/powerpoint/2010/main" val="195782964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cSld name="Title, Subtitle, and Content with CONFIDENTIAL">
    <p:spTree>
      <p:nvGrpSpPr>
        <p:cNvPr id="1" name="Shape 72"/>
        <p:cNvGrpSpPr/>
        <p:nvPr/>
      </p:nvGrpSpPr>
      <p:grpSpPr>
        <a:xfrm>
          <a:off x="0" y="0"/>
          <a:ext cx="0" cy="0"/>
          <a:chOff x="0" y="0"/>
          <a:chExt cx="0" cy="0"/>
        </a:xfrm>
      </p:grpSpPr>
      <p:sp>
        <p:nvSpPr>
          <p:cNvPr id="73" name="Shape 73"/>
          <p:cNvSpPr txBox="1">
            <a:spLocks noGrp="1"/>
          </p:cNvSpPr>
          <p:nvPr>
            <p:ph type="title"/>
          </p:nvPr>
        </p:nvSpPr>
        <p:spPr>
          <a:xfrm>
            <a:off x="553719" y="734695"/>
            <a:ext cx="11084667" cy="656666"/>
          </a:xfrm>
          <a:prstGeom prst="rect">
            <a:avLst/>
          </a:prstGeom>
          <a:noFill/>
          <a:ln>
            <a:noFill/>
          </a:ln>
        </p:spPr>
        <p:txBody>
          <a:bodyPr lIns="91425" tIns="91425" rIns="91425" bIns="91425" anchor="b" anchorCtr="0"/>
          <a:lstStyle>
            <a:lvl1pPr marL="0" marR="0" lvl="0" indent="0" algn="ctr" rtl="0">
              <a:lnSpc>
                <a:spcPct val="90000"/>
              </a:lnSpc>
              <a:spcBef>
                <a:spcPts val="0"/>
              </a:spcBef>
              <a:spcAft>
                <a:spcPts val="0"/>
              </a:spcAft>
              <a:buClr>
                <a:schemeClr val="dk2"/>
              </a:buClr>
              <a:buFont typeface="Trebuchet MS"/>
              <a:buNone/>
              <a:defRPr sz="4000" b="1" i="0" u="none" strike="noStrike" cap="none">
                <a:solidFill>
                  <a:schemeClr val="dk2"/>
                </a:solidFill>
                <a:latin typeface="Trebuchet MS"/>
                <a:ea typeface="Trebuchet MS"/>
                <a:cs typeface="Trebuchet MS"/>
                <a:sym typeface="Trebuchet MS"/>
              </a:defRPr>
            </a:lvl1pPr>
            <a:lvl2pPr marL="0" marR="0" lvl="1"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2pPr>
            <a:lvl3pPr marL="0" marR="0" lvl="2"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3pPr>
            <a:lvl4pPr marL="0" marR="0" lvl="3"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4pPr>
            <a:lvl5pPr marL="0" marR="0" lvl="4"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5pPr>
            <a:lvl6pPr marL="507995" marR="0" lvl="5"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6pPr>
            <a:lvl7pPr marL="1015990" marR="0" lvl="6"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7pPr>
            <a:lvl8pPr marL="1523985" marR="0" lvl="7"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8pPr>
            <a:lvl9pPr marL="2031980" marR="0" lvl="8"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9pPr>
          </a:lstStyle>
          <a:p>
            <a:endParaRPr/>
          </a:p>
        </p:txBody>
      </p:sp>
      <p:sp>
        <p:nvSpPr>
          <p:cNvPr id="74" name="Shape 74"/>
          <p:cNvSpPr txBox="1">
            <a:spLocks noGrp="1"/>
          </p:cNvSpPr>
          <p:nvPr>
            <p:ph type="body" idx="1"/>
          </p:nvPr>
        </p:nvSpPr>
        <p:spPr>
          <a:xfrm>
            <a:off x="574167" y="2336704"/>
            <a:ext cx="11054000" cy="4131999"/>
          </a:xfrm>
          <a:prstGeom prst="rect">
            <a:avLst/>
          </a:prstGeom>
          <a:noFill/>
          <a:ln>
            <a:noFill/>
          </a:ln>
        </p:spPr>
        <p:txBody>
          <a:bodyPr lIns="91425" tIns="91425" rIns="91425" bIns="91425" anchor="t" anchorCtr="0"/>
          <a:lstStyle>
            <a:lvl1pPr marL="0" marR="0" lvl="0" indent="0" algn="l" rtl="0">
              <a:lnSpc>
                <a:spcPct val="90000"/>
              </a:lnSpc>
              <a:spcBef>
                <a:spcPts val="1000"/>
              </a:spcBef>
              <a:spcAft>
                <a:spcPts val="1000"/>
              </a:spcAft>
              <a:buClr>
                <a:schemeClr val="dk1"/>
              </a:buClr>
              <a:buFont typeface="Trebuchet MS"/>
              <a:buNone/>
              <a:defRPr sz="2222" b="0" i="0" u="none" strike="noStrike" cap="none">
                <a:solidFill>
                  <a:schemeClr val="dk2"/>
                </a:solidFill>
                <a:latin typeface="Trebuchet MS"/>
                <a:ea typeface="Trebuchet MS"/>
                <a:cs typeface="Trebuchet MS"/>
                <a:sym typeface="Trebuchet MS"/>
              </a:defRPr>
            </a:lvl1pPr>
            <a:lvl2pPr marL="634994" marR="0" lvl="1" indent="0" algn="l" rtl="0">
              <a:lnSpc>
                <a:spcPct val="90000"/>
              </a:lnSpc>
              <a:spcBef>
                <a:spcPts val="1000"/>
              </a:spcBef>
              <a:spcAft>
                <a:spcPts val="1000"/>
              </a:spcAft>
              <a:buClr>
                <a:schemeClr val="dk1"/>
              </a:buClr>
              <a:buFont typeface="Trebuchet MS"/>
              <a:buNone/>
              <a:defRPr sz="2000" b="0" i="0" u="none" strike="noStrike" cap="none">
                <a:solidFill>
                  <a:schemeClr val="dk2"/>
                </a:solidFill>
                <a:latin typeface="Trebuchet MS"/>
                <a:ea typeface="Trebuchet MS"/>
                <a:cs typeface="Trebuchet MS"/>
                <a:sym typeface="Trebuchet MS"/>
              </a:defRPr>
            </a:lvl2pPr>
            <a:lvl3pPr marL="1210016" marR="0" lvl="2" indent="-10583" algn="l" rtl="0">
              <a:lnSpc>
                <a:spcPct val="90000"/>
              </a:lnSpc>
              <a:spcBef>
                <a:spcPts val="1000"/>
              </a:spcBef>
              <a:spcAft>
                <a:spcPts val="1000"/>
              </a:spcAft>
              <a:buClr>
                <a:schemeClr val="dk1"/>
              </a:buClr>
              <a:buFont typeface="Trebuchet MS"/>
              <a:buNone/>
              <a:defRPr sz="1778" b="0" i="0" u="none" strike="noStrike" cap="none">
                <a:solidFill>
                  <a:schemeClr val="dk2"/>
                </a:solidFill>
                <a:latin typeface="Trebuchet MS"/>
                <a:ea typeface="Trebuchet MS"/>
                <a:cs typeface="Trebuchet MS"/>
                <a:sym typeface="Trebuchet MS"/>
              </a:defRPr>
            </a:lvl3pPr>
            <a:lvl4pPr marL="1972008" marR="0" lvl="3" indent="-10583" algn="l" rtl="0">
              <a:lnSpc>
                <a:spcPct val="100000"/>
              </a:lnSpc>
              <a:spcBef>
                <a:spcPts val="400"/>
              </a:spcBef>
              <a:spcAft>
                <a:spcPts val="0"/>
              </a:spcAft>
              <a:buClr>
                <a:schemeClr val="dk1"/>
              </a:buClr>
              <a:buSzPct val="100000"/>
              <a:buFont typeface="Noto Sans Symbols"/>
              <a:buChar char="▪"/>
              <a:defRPr sz="2000" b="0" i="0" u="none" strike="noStrike" cap="none">
                <a:solidFill>
                  <a:schemeClr val="lt1"/>
                </a:solidFill>
                <a:latin typeface="Trebuchet MS"/>
                <a:ea typeface="Trebuchet MS"/>
                <a:cs typeface="Trebuchet MS"/>
                <a:sym typeface="Trebuchet MS"/>
              </a:defRPr>
            </a:lvl4pPr>
            <a:lvl5pPr marL="2353004" marR="0" lvl="4" indent="17639" algn="l" rtl="0">
              <a:lnSpc>
                <a:spcPct val="100000"/>
              </a:lnSpc>
              <a:spcBef>
                <a:spcPts val="444"/>
              </a:spcBef>
              <a:spcAft>
                <a:spcPts val="0"/>
              </a:spcAft>
              <a:buClr>
                <a:schemeClr val="dk1"/>
              </a:buClr>
              <a:buSzPct val="100000"/>
              <a:buFont typeface="Noto Sans Symbols"/>
              <a:buChar char="▪"/>
              <a:defRPr sz="2222" b="0" i="0" u="none" strike="noStrike" cap="none">
                <a:solidFill>
                  <a:schemeClr val="lt1"/>
                </a:solidFill>
                <a:latin typeface="Trebuchet MS"/>
                <a:ea typeface="Trebuchet MS"/>
                <a:cs typeface="Trebuchet MS"/>
                <a:sym typeface="Trebuchet MS"/>
              </a:defRPr>
            </a:lvl5pPr>
            <a:lvl6pPr marL="2860999" marR="0" lvl="5" indent="17639" algn="l" rtl="0">
              <a:lnSpc>
                <a:spcPct val="100000"/>
              </a:lnSpc>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6pPr>
            <a:lvl7pPr marL="3368994" marR="0" lvl="6" indent="17639" algn="l" rtl="0">
              <a:lnSpc>
                <a:spcPct val="100000"/>
              </a:lnSpc>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7pPr>
            <a:lvl8pPr marL="3876989" marR="0" lvl="7" indent="17639" algn="l" rtl="0">
              <a:lnSpc>
                <a:spcPct val="100000"/>
              </a:lnSpc>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8pPr>
            <a:lvl9pPr marL="4384984" marR="0" lvl="8" indent="17639" algn="l" rtl="0">
              <a:lnSpc>
                <a:spcPct val="100000"/>
              </a:lnSpc>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9pPr>
          </a:lstStyle>
          <a:p>
            <a:endParaRPr/>
          </a:p>
        </p:txBody>
      </p:sp>
      <p:sp>
        <p:nvSpPr>
          <p:cNvPr id="75" name="Shape 75"/>
          <p:cNvSpPr txBox="1">
            <a:spLocks noGrp="1"/>
          </p:cNvSpPr>
          <p:nvPr>
            <p:ph type="body" idx="2"/>
          </p:nvPr>
        </p:nvSpPr>
        <p:spPr>
          <a:xfrm>
            <a:off x="553719" y="1314815"/>
            <a:ext cx="11084667" cy="583999"/>
          </a:xfrm>
          <a:prstGeom prst="rect">
            <a:avLst/>
          </a:prstGeom>
          <a:noFill/>
          <a:ln>
            <a:noFill/>
          </a:ln>
        </p:spPr>
        <p:txBody>
          <a:bodyPr lIns="91425" tIns="91425" rIns="91425" bIns="91425" anchor="t" anchorCtr="0"/>
          <a:lstStyle>
            <a:lvl1pPr marL="0" marR="0" lvl="0" indent="0" algn="ctr" rtl="0">
              <a:lnSpc>
                <a:spcPct val="90000"/>
              </a:lnSpc>
              <a:spcBef>
                <a:spcPts val="1000"/>
              </a:spcBef>
              <a:spcAft>
                <a:spcPts val="1000"/>
              </a:spcAft>
              <a:buClr>
                <a:schemeClr val="dk1"/>
              </a:buClr>
              <a:buFont typeface="Trebuchet MS"/>
              <a:buNone/>
              <a:defRPr sz="2667" b="0" i="0" u="none" strike="noStrike" cap="none">
                <a:solidFill>
                  <a:schemeClr val="lt2"/>
                </a:solidFill>
                <a:latin typeface="Trebuchet MS"/>
                <a:ea typeface="Trebuchet MS"/>
                <a:cs typeface="Trebuchet MS"/>
                <a:sym typeface="Trebuchet MS"/>
              </a:defRPr>
            </a:lvl1pPr>
            <a:lvl2pPr marL="634994" marR="0" lvl="1" indent="0" algn="ctr" rtl="0">
              <a:lnSpc>
                <a:spcPct val="90000"/>
              </a:lnSpc>
              <a:spcBef>
                <a:spcPts val="1000"/>
              </a:spcBef>
              <a:spcAft>
                <a:spcPts val="1000"/>
              </a:spcAft>
              <a:buClr>
                <a:schemeClr val="dk1"/>
              </a:buClr>
              <a:buFont typeface="Trebuchet MS"/>
              <a:buNone/>
              <a:defRPr sz="3111" b="0" i="0" u="none" strike="noStrike" cap="none">
                <a:solidFill>
                  <a:schemeClr val="lt2"/>
                </a:solidFill>
                <a:latin typeface="Trebuchet MS"/>
                <a:ea typeface="Trebuchet MS"/>
                <a:cs typeface="Trebuchet MS"/>
                <a:sym typeface="Trebuchet MS"/>
              </a:defRPr>
            </a:lvl2pPr>
            <a:lvl3pPr marL="1210016" marR="0" lvl="2" indent="-10583" algn="ctr" rtl="0">
              <a:lnSpc>
                <a:spcPct val="90000"/>
              </a:lnSpc>
              <a:spcBef>
                <a:spcPts val="1000"/>
              </a:spcBef>
              <a:spcAft>
                <a:spcPts val="1000"/>
              </a:spcAft>
              <a:buClr>
                <a:schemeClr val="dk1"/>
              </a:buClr>
              <a:buFont typeface="Trebuchet MS"/>
              <a:buNone/>
              <a:defRPr sz="3111" b="0" i="0" u="none" strike="noStrike" cap="none">
                <a:solidFill>
                  <a:schemeClr val="lt2"/>
                </a:solidFill>
                <a:latin typeface="Trebuchet MS"/>
                <a:ea typeface="Trebuchet MS"/>
                <a:cs typeface="Trebuchet MS"/>
                <a:sym typeface="Trebuchet MS"/>
              </a:defRPr>
            </a:lvl3pPr>
            <a:lvl4pPr marL="1718011" marR="0" lvl="3" indent="-10583" algn="ctr" rtl="0">
              <a:lnSpc>
                <a:spcPct val="100000"/>
              </a:lnSpc>
              <a:spcBef>
                <a:spcPts val="622"/>
              </a:spcBef>
              <a:spcAft>
                <a:spcPts val="0"/>
              </a:spcAft>
              <a:buClr>
                <a:schemeClr val="lt2"/>
              </a:buClr>
              <a:buFont typeface="Trebuchet MS"/>
              <a:buNone/>
              <a:defRPr sz="3111" b="0" i="0" u="none" strike="noStrike" cap="none">
                <a:solidFill>
                  <a:schemeClr val="lt2"/>
                </a:solidFill>
                <a:latin typeface="Trebuchet MS"/>
                <a:ea typeface="Trebuchet MS"/>
                <a:cs typeface="Trebuchet MS"/>
                <a:sym typeface="Trebuchet MS"/>
              </a:defRPr>
            </a:lvl4pPr>
            <a:lvl5pPr marL="2099007" marR="0" lvl="4" indent="-10583" algn="ctr" rtl="0">
              <a:lnSpc>
                <a:spcPct val="100000"/>
              </a:lnSpc>
              <a:spcBef>
                <a:spcPts val="622"/>
              </a:spcBef>
              <a:spcAft>
                <a:spcPts val="0"/>
              </a:spcAft>
              <a:buClr>
                <a:schemeClr val="lt2"/>
              </a:buClr>
              <a:buFont typeface="Trebuchet MS"/>
              <a:buNone/>
              <a:defRPr sz="3111" b="0" i="0" u="none" strike="noStrike" cap="none">
                <a:solidFill>
                  <a:schemeClr val="lt2"/>
                </a:solidFill>
                <a:latin typeface="Trebuchet MS"/>
                <a:ea typeface="Trebuchet MS"/>
                <a:cs typeface="Trebuchet MS"/>
                <a:sym typeface="Trebuchet MS"/>
              </a:defRPr>
            </a:lvl5pPr>
            <a:lvl6pPr marL="2860999" marR="0" lvl="5" indent="17639" algn="l" rtl="0">
              <a:lnSpc>
                <a:spcPct val="100000"/>
              </a:lnSpc>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6pPr>
            <a:lvl7pPr marL="3368994" marR="0" lvl="6" indent="17639" algn="l" rtl="0">
              <a:lnSpc>
                <a:spcPct val="100000"/>
              </a:lnSpc>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7pPr>
            <a:lvl8pPr marL="3876989" marR="0" lvl="7" indent="17639" algn="l" rtl="0">
              <a:lnSpc>
                <a:spcPct val="100000"/>
              </a:lnSpc>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8pPr>
            <a:lvl9pPr marL="4384984" marR="0" lvl="8" indent="17639" algn="l" rtl="0">
              <a:lnSpc>
                <a:spcPct val="100000"/>
              </a:lnSpc>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9pPr>
          </a:lstStyle>
          <a:p>
            <a:endParaRPr/>
          </a:p>
        </p:txBody>
      </p:sp>
      <p:sp>
        <p:nvSpPr>
          <p:cNvPr id="76" name="Shape 76"/>
          <p:cNvSpPr/>
          <p:nvPr/>
        </p:nvSpPr>
        <p:spPr>
          <a:xfrm>
            <a:off x="7833031" y="6424130"/>
            <a:ext cx="3070000" cy="275666"/>
          </a:xfrm>
          <a:prstGeom prst="rect">
            <a:avLst/>
          </a:prstGeom>
          <a:noFill/>
          <a:ln>
            <a:noFill/>
          </a:ln>
        </p:spPr>
        <p:txBody>
          <a:bodyPr lIns="101583" tIns="50778" rIns="101583" bIns="50778" anchor="b" anchorCtr="0">
            <a:noAutofit/>
          </a:bodyPr>
          <a:lstStyle/>
          <a:p>
            <a:pPr marL="0" marR="0" lvl="0" indent="0" algn="r" rtl="0">
              <a:lnSpc>
                <a:spcPct val="90000"/>
              </a:lnSpc>
              <a:spcBef>
                <a:spcPts val="0"/>
              </a:spcBef>
              <a:spcAft>
                <a:spcPts val="0"/>
              </a:spcAft>
              <a:buClr>
                <a:schemeClr val="dk2"/>
              </a:buClr>
              <a:buSzPct val="25000"/>
              <a:buFont typeface="Trebuchet MS"/>
              <a:buNone/>
            </a:pPr>
            <a:r>
              <a:rPr lang="en-US" sz="889" b="1" i="0" u="none" strike="noStrike" cap="none">
                <a:solidFill>
                  <a:schemeClr val="dk2"/>
                </a:solidFill>
                <a:latin typeface="Trebuchet MS"/>
                <a:ea typeface="Trebuchet MS"/>
                <a:cs typeface="Trebuchet MS"/>
                <a:sym typeface="Trebuchet MS"/>
              </a:rPr>
              <a:t>NVIDIA CONFIDENTIAL. DO NOT DISTRIBUTE.</a:t>
            </a:r>
          </a:p>
        </p:txBody>
      </p:sp>
    </p:spTree>
    <p:extLst>
      <p:ext uri="{BB962C8B-B14F-4D97-AF65-F5344CB8AC3E}">
        <p14:creationId xmlns:p14="http://schemas.microsoft.com/office/powerpoint/2010/main" val="36150006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ubtitle, and Content - NO LOGO &amp; PAGE NUMBER">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latin typeface="Segoe UI Light" panose="020B0502040204020203" pitchFamily="34" charset="0"/>
            </a:endParaRPr>
          </a:p>
        </p:txBody>
      </p:sp>
      <p:sp>
        <p:nvSpPr>
          <p:cNvPr id="2" name="Title 1"/>
          <p:cNvSpPr>
            <a:spLocks noGrp="1"/>
          </p:cNvSpPr>
          <p:nvPr>
            <p:ph type="title"/>
          </p:nvPr>
        </p:nvSpPr>
        <p:spPr>
          <a:xfrm>
            <a:off x="553720" y="734696"/>
            <a:ext cx="11084560" cy="656590"/>
          </a:xfrm>
        </p:spPr>
        <p:txBody>
          <a:bodyPr/>
          <a:lstStyle>
            <a:lvl1pPr algn="ctr">
              <a:defRPr>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568960" y="2336705"/>
            <a:ext cx="11054080" cy="4104176"/>
          </a:xfrm>
        </p:spPr>
        <p:txBody>
          <a:bodyPr/>
          <a:lstStyle>
            <a:lvl1pPr marL="0" indent="0">
              <a:buClr>
                <a:schemeClr val="bg2"/>
              </a:buClr>
              <a:buSzPct val="100000"/>
              <a:buFontTx/>
              <a:buNone/>
              <a:defRPr sz="2222">
                <a:solidFill>
                  <a:schemeClr val="bg1"/>
                </a:solidFill>
              </a:defRPr>
            </a:lvl1pPr>
            <a:lvl2pPr marL="634994" indent="0">
              <a:buClr>
                <a:schemeClr val="bg2"/>
              </a:buClr>
              <a:buSzPct val="100000"/>
              <a:buFontTx/>
              <a:buNone/>
              <a:defRPr sz="2000">
                <a:solidFill>
                  <a:schemeClr val="bg1"/>
                </a:solidFill>
              </a:defRPr>
            </a:lvl2pPr>
            <a:lvl3pPr marL="1210016" indent="0">
              <a:buClr>
                <a:schemeClr val="bg2"/>
              </a:buClr>
              <a:buSzPct val="100000"/>
              <a:buFontTx/>
              <a:buNone/>
              <a:defRPr sz="2000">
                <a:solidFill>
                  <a:schemeClr val="bg1"/>
                </a:solidFill>
              </a:defRPr>
            </a:lvl3pPr>
            <a:lvl4pPr marL="1972008" indent="-253997">
              <a:buClr>
                <a:schemeClr val="bg2"/>
              </a:buClr>
              <a:buFont typeface="Wingdings" panose="05000000000000000000" pitchFamily="2" charset="2"/>
              <a:buChar char="§"/>
              <a:defRPr sz="2000">
                <a:solidFill>
                  <a:schemeClr val="tx1"/>
                </a:solidFill>
              </a:defRPr>
            </a:lvl4pPr>
            <a:lvl5pPr marL="2353004" indent="-253997">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10"/>
          </p:nvPr>
        </p:nvSpPr>
        <p:spPr>
          <a:xfrm>
            <a:off x="553720" y="1314815"/>
            <a:ext cx="11084560" cy="583848"/>
          </a:xfrm>
        </p:spPr>
        <p:txBody>
          <a:bodyPr/>
          <a:lstStyle>
            <a:lvl1pPr marL="0" indent="0" algn="ctr">
              <a:buFontTx/>
              <a:buNone/>
              <a:defRPr sz="2667" b="0">
                <a:solidFill>
                  <a:schemeClr val="tx2"/>
                </a:solidFill>
                <a:latin typeface="Segoe UI Light" panose="020B0502040204020203" pitchFamily="34" charset="0"/>
              </a:defRPr>
            </a:lvl1pPr>
            <a:lvl2pPr marL="634994" indent="0" algn="ctr">
              <a:buFontTx/>
              <a:buNone/>
              <a:defRPr sz="3111">
                <a:solidFill>
                  <a:schemeClr val="tx2"/>
                </a:solidFill>
                <a:latin typeface="Trebuchet MS" panose="020B0603020202020204" pitchFamily="34" charset="0"/>
              </a:defRPr>
            </a:lvl2pPr>
            <a:lvl3pPr marL="1210016" indent="0" algn="ctr">
              <a:buFontTx/>
              <a:buNone/>
              <a:defRPr sz="3111">
                <a:solidFill>
                  <a:schemeClr val="tx2"/>
                </a:solidFill>
                <a:latin typeface="Trebuchet MS" panose="020B0603020202020204" pitchFamily="34" charset="0"/>
              </a:defRPr>
            </a:lvl3pPr>
            <a:lvl4pPr marL="1718011" indent="0" algn="ctr">
              <a:buFontTx/>
              <a:buNone/>
              <a:defRPr sz="3111">
                <a:solidFill>
                  <a:schemeClr val="tx2"/>
                </a:solidFill>
                <a:latin typeface="Trebuchet MS" panose="020B0603020202020204" pitchFamily="34" charset="0"/>
              </a:defRPr>
            </a:lvl4pPr>
            <a:lvl5pPr marL="2099007" indent="0" algn="ctr">
              <a:buFontTx/>
              <a:buNone/>
              <a:defRPr sz="3111">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304294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cSld name="Video">
    <p:spTree>
      <p:nvGrpSpPr>
        <p:cNvPr id="1" name="Shape 82"/>
        <p:cNvGrpSpPr/>
        <p:nvPr/>
      </p:nvGrpSpPr>
      <p:grpSpPr>
        <a:xfrm>
          <a:off x="0" y="0"/>
          <a:ext cx="0" cy="0"/>
          <a:chOff x="0" y="0"/>
          <a:chExt cx="0" cy="0"/>
        </a:xfrm>
      </p:grpSpPr>
      <p:sp>
        <p:nvSpPr>
          <p:cNvPr id="83" name="Shape 83"/>
          <p:cNvSpPr/>
          <p:nvPr/>
        </p:nvSpPr>
        <p:spPr>
          <a:xfrm>
            <a:off x="1" y="1"/>
            <a:ext cx="12191999" cy="6857999"/>
          </a:xfrm>
          <a:prstGeom prst="rect">
            <a:avLst/>
          </a:prstGeom>
          <a:solidFill>
            <a:schemeClr val="lt1"/>
          </a:solidFill>
          <a:ln>
            <a:noFill/>
          </a:ln>
        </p:spPr>
        <p:txBody>
          <a:bodyPr lIns="101583" tIns="50778" rIns="101583" bIns="50778" anchor="ctr" anchorCtr="0">
            <a:noAutofit/>
          </a:bodyPr>
          <a:lstStyle/>
          <a:p>
            <a:pPr marL="0" marR="0" lvl="0" indent="0" algn="ctr" rtl="0">
              <a:lnSpc>
                <a:spcPct val="100000"/>
              </a:lnSpc>
              <a:spcBef>
                <a:spcPts val="0"/>
              </a:spcBef>
              <a:spcAft>
                <a:spcPts val="0"/>
              </a:spcAft>
              <a:buClr>
                <a:srgbClr val="000000"/>
              </a:buClr>
              <a:buFont typeface="Arial"/>
              <a:buNone/>
            </a:pPr>
            <a:endParaRPr sz="2000" b="0" i="0" u="none" strike="noStrike" cap="none">
              <a:solidFill>
                <a:schemeClr val="lt1"/>
              </a:solidFill>
              <a:latin typeface="Arial"/>
              <a:ea typeface="Arial"/>
              <a:cs typeface="Arial"/>
              <a:sym typeface="Arial"/>
            </a:endParaRPr>
          </a:p>
        </p:txBody>
      </p:sp>
      <p:sp>
        <p:nvSpPr>
          <p:cNvPr id="84" name="Shape 84"/>
          <p:cNvSpPr txBox="1">
            <a:spLocks noGrp="1"/>
          </p:cNvSpPr>
          <p:nvPr>
            <p:ph type="title"/>
          </p:nvPr>
        </p:nvSpPr>
        <p:spPr>
          <a:xfrm>
            <a:off x="1726105" y="5947367"/>
            <a:ext cx="8739667" cy="410332"/>
          </a:xfrm>
          <a:prstGeom prst="rect">
            <a:avLst/>
          </a:prstGeom>
          <a:noFill/>
          <a:ln>
            <a:noFill/>
          </a:ln>
        </p:spPr>
        <p:txBody>
          <a:bodyPr lIns="91425" tIns="91425" rIns="91425" bIns="91425" anchor="b" anchorCtr="0"/>
          <a:lstStyle>
            <a:lvl1pPr marL="0" marR="0" lvl="0" indent="0" algn="l" rtl="0">
              <a:lnSpc>
                <a:spcPct val="90000"/>
              </a:lnSpc>
              <a:spcBef>
                <a:spcPts val="0"/>
              </a:spcBef>
              <a:spcAft>
                <a:spcPts val="0"/>
              </a:spcAft>
              <a:buClr>
                <a:schemeClr val="dk2"/>
              </a:buClr>
              <a:buFont typeface="Trebuchet MS"/>
              <a:buNone/>
              <a:defRPr sz="2222" b="1" i="0" u="none" strike="noStrike" cap="none">
                <a:solidFill>
                  <a:schemeClr val="dk2"/>
                </a:solidFill>
                <a:latin typeface="Trebuchet MS"/>
                <a:ea typeface="Trebuchet MS"/>
                <a:cs typeface="Trebuchet MS"/>
                <a:sym typeface="Trebuchet MS"/>
              </a:defRPr>
            </a:lvl1pPr>
            <a:lvl2pPr marL="0" marR="0" lvl="1"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2pPr>
            <a:lvl3pPr marL="0" marR="0" lvl="2"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3pPr>
            <a:lvl4pPr marL="0" marR="0" lvl="3"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4pPr>
            <a:lvl5pPr marL="0" marR="0" lvl="4"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5pPr>
            <a:lvl6pPr marL="507995" marR="0" lvl="5"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6pPr>
            <a:lvl7pPr marL="1015990" marR="0" lvl="6"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7pPr>
            <a:lvl8pPr marL="1523985" marR="0" lvl="7"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8pPr>
            <a:lvl9pPr marL="2031980" marR="0" lvl="8"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9pPr>
          </a:lstStyle>
          <a:p>
            <a:endParaRPr/>
          </a:p>
        </p:txBody>
      </p:sp>
      <p:pic>
        <p:nvPicPr>
          <p:cNvPr id="85" name="Shape 85"/>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1903635" y="5713474"/>
            <a:ext cx="8384666" cy="115666"/>
          </a:xfrm>
          <a:prstGeom prst="rect">
            <a:avLst/>
          </a:prstGeom>
          <a:noFill/>
          <a:ln>
            <a:noFill/>
          </a:ln>
        </p:spPr>
      </p:pic>
    </p:spTree>
    <p:extLst>
      <p:ext uri="{BB962C8B-B14F-4D97-AF65-F5344CB8AC3E}">
        <p14:creationId xmlns:p14="http://schemas.microsoft.com/office/powerpoint/2010/main" val="91485739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cSld name="DEMO Placeholder">
    <p:spTree>
      <p:nvGrpSpPr>
        <p:cNvPr id="1" name="Shape 86"/>
        <p:cNvGrpSpPr/>
        <p:nvPr/>
      </p:nvGrpSpPr>
      <p:grpSpPr>
        <a:xfrm>
          <a:off x="0" y="0"/>
          <a:ext cx="0" cy="0"/>
          <a:chOff x="0" y="0"/>
          <a:chExt cx="0" cy="0"/>
        </a:xfrm>
      </p:grpSpPr>
      <p:sp>
        <p:nvSpPr>
          <p:cNvPr id="87" name="Shape 87"/>
          <p:cNvSpPr/>
          <p:nvPr/>
        </p:nvSpPr>
        <p:spPr>
          <a:xfrm>
            <a:off x="1" y="1"/>
            <a:ext cx="12191999" cy="6857999"/>
          </a:xfrm>
          <a:prstGeom prst="rect">
            <a:avLst/>
          </a:prstGeom>
          <a:solidFill>
            <a:schemeClr val="lt1"/>
          </a:solidFill>
          <a:ln>
            <a:noFill/>
          </a:ln>
        </p:spPr>
        <p:txBody>
          <a:bodyPr lIns="101583" tIns="50778" rIns="101583" bIns="50778" anchor="ctr" anchorCtr="0">
            <a:noAutofit/>
          </a:bodyPr>
          <a:lstStyle/>
          <a:p>
            <a:pPr marL="0" marR="0" lvl="0" indent="0" algn="ctr" rtl="0">
              <a:lnSpc>
                <a:spcPct val="100000"/>
              </a:lnSpc>
              <a:spcBef>
                <a:spcPts val="0"/>
              </a:spcBef>
              <a:spcAft>
                <a:spcPts val="0"/>
              </a:spcAft>
              <a:buClr>
                <a:srgbClr val="000000"/>
              </a:buClr>
              <a:buFont typeface="Arial"/>
              <a:buNone/>
            </a:pPr>
            <a:endParaRPr sz="2000" b="0" i="0" u="none" strike="noStrike" cap="none">
              <a:solidFill>
                <a:schemeClr val="lt1"/>
              </a:solidFill>
              <a:latin typeface="Arial"/>
              <a:ea typeface="Arial"/>
              <a:cs typeface="Arial"/>
              <a:sym typeface="Arial"/>
            </a:endParaRPr>
          </a:p>
        </p:txBody>
      </p:sp>
      <p:sp>
        <p:nvSpPr>
          <p:cNvPr id="88" name="Shape 88"/>
          <p:cNvSpPr txBox="1">
            <a:spLocks noGrp="1"/>
          </p:cNvSpPr>
          <p:nvPr>
            <p:ph type="title"/>
          </p:nvPr>
        </p:nvSpPr>
        <p:spPr>
          <a:xfrm>
            <a:off x="553719" y="5743859"/>
            <a:ext cx="11084667" cy="594999"/>
          </a:xfrm>
          <a:prstGeom prst="rect">
            <a:avLst/>
          </a:prstGeom>
          <a:noFill/>
          <a:ln>
            <a:noFill/>
          </a:ln>
        </p:spPr>
        <p:txBody>
          <a:bodyPr lIns="91425" tIns="91425" rIns="91425" bIns="91425" anchor="ctr" anchorCtr="0"/>
          <a:lstStyle>
            <a:lvl1pPr marL="0" marR="0" lvl="0" indent="0" algn="l" rtl="0">
              <a:lnSpc>
                <a:spcPct val="90000"/>
              </a:lnSpc>
              <a:spcBef>
                <a:spcPts val="0"/>
              </a:spcBef>
              <a:spcAft>
                <a:spcPts val="0"/>
              </a:spcAft>
              <a:buClr>
                <a:schemeClr val="lt1"/>
              </a:buClr>
              <a:buFont typeface="Trebuchet MS"/>
              <a:buNone/>
              <a:defRPr sz="3556" b="1" i="0" u="none" strike="noStrike" cap="none">
                <a:solidFill>
                  <a:schemeClr val="lt1"/>
                </a:solidFill>
                <a:latin typeface="Trebuchet MS"/>
                <a:ea typeface="Trebuchet MS"/>
                <a:cs typeface="Trebuchet MS"/>
                <a:sym typeface="Trebuchet MS"/>
              </a:defRPr>
            </a:lvl1pPr>
            <a:lvl2pPr marL="0" marR="0" lvl="1"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2pPr>
            <a:lvl3pPr marL="0" marR="0" lvl="2"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3pPr>
            <a:lvl4pPr marL="0" marR="0" lvl="3"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4pPr>
            <a:lvl5pPr marL="0" marR="0" lvl="4"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5pPr>
            <a:lvl6pPr marL="507995" marR="0" lvl="5"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6pPr>
            <a:lvl7pPr marL="1015990" marR="0" lvl="6"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7pPr>
            <a:lvl8pPr marL="1523985" marR="0" lvl="7"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8pPr>
            <a:lvl9pPr marL="2031980" marR="0" lvl="8"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9pPr>
          </a:lstStyle>
          <a:p>
            <a:endParaRPr/>
          </a:p>
        </p:txBody>
      </p:sp>
    </p:spTree>
    <p:extLst>
      <p:ext uri="{BB962C8B-B14F-4D97-AF65-F5344CB8AC3E}">
        <p14:creationId xmlns:p14="http://schemas.microsoft.com/office/powerpoint/2010/main" val="203136879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cSld name="Title, Subtitle, and Two Content">
    <p:spTree>
      <p:nvGrpSpPr>
        <p:cNvPr id="1" name="Shape 77"/>
        <p:cNvGrpSpPr/>
        <p:nvPr/>
      </p:nvGrpSpPr>
      <p:grpSpPr>
        <a:xfrm>
          <a:off x="0" y="0"/>
          <a:ext cx="0" cy="0"/>
          <a:chOff x="0" y="0"/>
          <a:chExt cx="0" cy="0"/>
        </a:xfrm>
      </p:grpSpPr>
      <p:sp>
        <p:nvSpPr>
          <p:cNvPr id="78" name="Shape 78"/>
          <p:cNvSpPr txBox="1">
            <a:spLocks noGrp="1"/>
          </p:cNvSpPr>
          <p:nvPr>
            <p:ph type="title"/>
          </p:nvPr>
        </p:nvSpPr>
        <p:spPr>
          <a:xfrm>
            <a:off x="553719" y="727058"/>
            <a:ext cx="11084667" cy="656666"/>
          </a:xfrm>
          <a:prstGeom prst="rect">
            <a:avLst/>
          </a:prstGeom>
          <a:noFill/>
          <a:ln>
            <a:noFill/>
          </a:ln>
        </p:spPr>
        <p:txBody>
          <a:bodyPr lIns="91425" tIns="91425" rIns="91425" bIns="91425" anchor="b" anchorCtr="0"/>
          <a:lstStyle>
            <a:lvl1pPr marL="0" marR="0" lvl="0" indent="0" algn="ctr" rtl="0">
              <a:lnSpc>
                <a:spcPct val="90000"/>
              </a:lnSpc>
              <a:spcBef>
                <a:spcPts val="0"/>
              </a:spcBef>
              <a:spcAft>
                <a:spcPts val="0"/>
              </a:spcAft>
              <a:buClr>
                <a:schemeClr val="dk2"/>
              </a:buClr>
              <a:buFont typeface="Trebuchet MS"/>
              <a:buNone/>
              <a:defRPr sz="4000" b="1" i="0" u="none" strike="noStrike" cap="none">
                <a:solidFill>
                  <a:schemeClr val="dk2"/>
                </a:solidFill>
                <a:latin typeface="Trebuchet MS"/>
                <a:ea typeface="Trebuchet MS"/>
                <a:cs typeface="Trebuchet MS"/>
                <a:sym typeface="Trebuchet MS"/>
              </a:defRPr>
            </a:lvl1pPr>
            <a:lvl2pPr marL="0" marR="0" lvl="1"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2pPr>
            <a:lvl3pPr marL="0" marR="0" lvl="2"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3pPr>
            <a:lvl4pPr marL="0" marR="0" lvl="3"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4pPr>
            <a:lvl5pPr marL="0" marR="0" lvl="4"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5pPr>
            <a:lvl6pPr marL="507995" marR="0" lvl="5"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6pPr>
            <a:lvl7pPr marL="1015990" marR="0" lvl="6"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7pPr>
            <a:lvl8pPr marL="1523985" marR="0" lvl="7"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8pPr>
            <a:lvl9pPr marL="2031980" marR="0" lvl="8"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9pPr>
          </a:lstStyle>
          <a:p>
            <a:endParaRPr/>
          </a:p>
        </p:txBody>
      </p:sp>
      <p:sp>
        <p:nvSpPr>
          <p:cNvPr id="79" name="Shape 79"/>
          <p:cNvSpPr txBox="1">
            <a:spLocks noGrp="1"/>
          </p:cNvSpPr>
          <p:nvPr>
            <p:ph type="body" idx="1"/>
          </p:nvPr>
        </p:nvSpPr>
        <p:spPr>
          <a:xfrm>
            <a:off x="553719" y="2346288"/>
            <a:ext cx="5494666" cy="4103999"/>
          </a:xfrm>
          <a:prstGeom prst="rect">
            <a:avLst/>
          </a:prstGeom>
          <a:noFill/>
          <a:ln>
            <a:noFill/>
          </a:ln>
        </p:spPr>
        <p:txBody>
          <a:bodyPr lIns="91425" tIns="91425" rIns="91425" bIns="91425" anchor="t" anchorCtr="0"/>
          <a:lstStyle>
            <a:lvl1pPr marL="257525" marR="0" lvl="0" indent="81138" algn="l" rtl="0">
              <a:lnSpc>
                <a:spcPct val="90000"/>
              </a:lnSpc>
              <a:spcBef>
                <a:spcPts val="1000"/>
              </a:spcBef>
              <a:spcAft>
                <a:spcPts val="1000"/>
              </a:spcAft>
              <a:buClr>
                <a:schemeClr val="dk1"/>
              </a:buClr>
              <a:buSzPct val="100000"/>
              <a:buFont typeface="Trebuchet MS"/>
              <a:buChar char="•"/>
              <a:defRPr sz="2667" b="0" i="0" u="none" strike="noStrike" cap="none">
                <a:solidFill>
                  <a:schemeClr val="dk2"/>
                </a:solidFill>
                <a:latin typeface="Trebuchet MS"/>
                <a:ea typeface="Trebuchet MS"/>
                <a:cs typeface="Trebuchet MS"/>
                <a:sym typeface="Trebuchet MS"/>
              </a:defRPr>
            </a:lvl1pPr>
            <a:lvl2pPr marL="892519" marR="0" lvl="1" indent="24694" algn="l" rtl="0">
              <a:lnSpc>
                <a:spcPct val="90000"/>
              </a:lnSpc>
              <a:spcBef>
                <a:spcPts val="1000"/>
              </a:spcBef>
              <a:spcAft>
                <a:spcPts val="1000"/>
              </a:spcAft>
              <a:buClr>
                <a:schemeClr val="dk1"/>
              </a:buClr>
              <a:buSzPct val="100000"/>
              <a:buFont typeface="Trebuchet MS"/>
              <a:buChar char="•"/>
              <a:defRPr sz="2222" b="0" i="0" u="none" strike="noStrike" cap="none">
                <a:solidFill>
                  <a:schemeClr val="dk2"/>
                </a:solidFill>
                <a:latin typeface="Trebuchet MS"/>
                <a:ea typeface="Trebuchet MS"/>
                <a:cs typeface="Trebuchet MS"/>
                <a:sym typeface="Trebuchet MS"/>
              </a:defRPr>
            </a:lvl2pPr>
            <a:lvl3pPr marL="1395222" marR="0" lvl="2" indent="58207" algn="l" rtl="0">
              <a:lnSpc>
                <a:spcPct val="90000"/>
              </a:lnSpc>
              <a:spcBef>
                <a:spcPts val="1000"/>
              </a:spcBef>
              <a:spcAft>
                <a:spcPts val="1000"/>
              </a:spcAft>
              <a:buClr>
                <a:schemeClr val="dk1"/>
              </a:buClr>
              <a:buSzPct val="100000"/>
              <a:buFont typeface="Trebuchet MS"/>
              <a:buChar char="•"/>
              <a:defRPr sz="2000" b="0" i="0" u="none" strike="noStrike" cap="none">
                <a:solidFill>
                  <a:schemeClr val="dk2"/>
                </a:solidFill>
                <a:latin typeface="Trebuchet MS"/>
                <a:ea typeface="Trebuchet MS"/>
                <a:cs typeface="Trebuchet MS"/>
                <a:sym typeface="Trebuchet MS"/>
              </a:defRPr>
            </a:lvl3pPr>
            <a:lvl4pPr marL="1972008" marR="0" lvl="3" indent="-10583" algn="l" rtl="0">
              <a:lnSpc>
                <a:spcPct val="100000"/>
              </a:lnSpc>
              <a:spcBef>
                <a:spcPts val="400"/>
              </a:spcBef>
              <a:spcAft>
                <a:spcPts val="0"/>
              </a:spcAft>
              <a:buClr>
                <a:schemeClr val="lt1"/>
              </a:buClr>
              <a:buSzPct val="100000"/>
              <a:buFont typeface="Noto Sans Symbols"/>
              <a:buChar char="▪"/>
              <a:defRPr sz="2000" b="0" i="0" u="none" strike="noStrike" cap="none">
                <a:solidFill>
                  <a:schemeClr val="lt1"/>
                </a:solidFill>
                <a:latin typeface="Trebuchet MS"/>
                <a:ea typeface="Trebuchet MS"/>
                <a:cs typeface="Trebuchet MS"/>
                <a:sym typeface="Trebuchet MS"/>
              </a:defRPr>
            </a:lvl4pPr>
            <a:lvl5pPr marL="2353004" marR="0" lvl="4" indent="-10583" algn="l" rtl="0">
              <a:lnSpc>
                <a:spcPct val="100000"/>
              </a:lnSpc>
              <a:spcBef>
                <a:spcPts val="400"/>
              </a:spcBef>
              <a:spcAft>
                <a:spcPts val="0"/>
              </a:spcAft>
              <a:buClr>
                <a:schemeClr val="lt1"/>
              </a:buClr>
              <a:buSzPct val="100000"/>
              <a:buFont typeface="Noto Sans Symbols"/>
              <a:buChar char="▪"/>
              <a:defRPr sz="2000" b="0" i="0" u="none" strike="noStrike" cap="none">
                <a:solidFill>
                  <a:schemeClr val="lt1"/>
                </a:solidFill>
                <a:latin typeface="Trebuchet MS"/>
                <a:ea typeface="Trebuchet MS"/>
                <a:cs typeface="Trebuchet MS"/>
                <a:sym typeface="Trebuchet MS"/>
              </a:defRPr>
            </a:lvl5pPr>
            <a:lvl6pPr marL="2860999" marR="0" lvl="5" indent="-10583" algn="l" rtl="0">
              <a:lnSpc>
                <a:spcPct val="100000"/>
              </a:lnSpc>
              <a:spcBef>
                <a:spcPts val="400"/>
              </a:spcBef>
              <a:spcAft>
                <a:spcPts val="0"/>
              </a:spcAft>
              <a:buClr>
                <a:schemeClr val="dk2"/>
              </a:buClr>
              <a:buSzPct val="100000"/>
              <a:buFont typeface="Trebuchet MS"/>
              <a:buChar char="»"/>
              <a:defRPr sz="2000" b="0" i="0" u="none" strike="noStrike" cap="none">
                <a:solidFill>
                  <a:schemeClr val="dk2"/>
                </a:solidFill>
                <a:latin typeface="Trebuchet MS"/>
                <a:ea typeface="Trebuchet MS"/>
                <a:cs typeface="Trebuchet MS"/>
                <a:sym typeface="Trebuchet MS"/>
              </a:defRPr>
            </a:lvl6pPr>
            <a:lvl7pPr marL="3368994" marR="0" lvl="6" indent="-10583" algn="l" rtl="0">
              <a:lnSpc>
                <a:spcPct val="100000"/>
              </a:lnSpc>
              <a:spcBef>
                <a:spcPts val="400"/>
              </a:spcBef>
              <a:spcAft>
                <a:spcPts val="0"/>
              </a:spcAft>
              <a:buClr>
                <a:schemeClr val="dk2"/>
              </a:buClr>
              <a:buSzPct val="100000"/>
              <a:buFont typeface="Trebuchet MS"/>
              <a:buChar char="»"/>
              <a:defRPr sz="2000" b="0" i="0" u="none" strike="noStrike" cap="none">
                <a:solidFill>
                  <a:schemeClr val="dk2"/>
                </a:solidFill>
                <a:latin typeface="Trebuchet MS"/>
                <a:ea typeface="Trebuchet MS"/>
                <a:cs typeface="Trebuchet MS"/>
                <a:sym typeface="Trebuchet MS"/>
              </a:defRPr>
            </a:lvl7pPr>
            <a:lvl8pPr marL="3876989" marR="0" lvl="7" indent="-10583" algn="l" rtl="0">
              <a:lnSpc>
                <a:spcPct val="100000"/>
              </a:lnSpc>
              <a:spcBef>
                <a:spcPts val="400"/>
              </a:spcBef>
              <a:spcAft>
                <a:spcPts val="0"/>
              </a:spcAft>
              <a:buClr>
                <a:schemeClr val="dk2"/>
              </a:buClr>
              <a:buSzPct val="100000"/>
              <a:buFont typeface="Trebuchet MS"/>
              <a:buChar char="»"/>
              <a:defRPr sz="2000" b="0" i="0" u="none" strike="noStrike" cap="none">
                <a:solidFill>
                  <a:schemeClr val="dk2"/>
                </a:solidFill>
                <a:latin typeface="Trebuchet MS"/>
                <a:ea typeface="Trebuchet MS"/>
                <a:cs typeface="Trebuchet MS"/>
                <a:sym typeface="Trebuchet MS"/>
              </a:defRPr>
            </a:lvl8pPr>
            <a:lvl9pPr marL="4384984" marR="0" lvl="8" indent="-10583" algn="l" rtl="0">
              <a:lnSpc>
                <a:spcPct val="100000"/>
              </a:lnSpc>
              <a:spcBef>
                <a:spcPts val="400"/>
              </a:spcBef>
              <a:spcAft>
                <a:spcPts val="0"/>
              </a:spcAft>
              <a:buClr>
                <a:schemeClr val="dk2"/>
              </a:buClr>
              <a:buSzPct val="100000"/>
              <a:buFont typeface="Trebuchet MS"/>
              <a:buChar char="»"/>
              <a:defRPr sz="2000" b="0" i="0" u="none" strike="noStrike" cap="none">
                <a:solidFill>
                  <a:schemeClr val="dk2"/>
                </a:solidFill>
                <a:latin typeface="Trebuchet MS"/>
                <a:ea typeface="Trebuchet MS"/>
                <a:cs typeface="Trebuchet MS"/>
                <a:sym typeface="Trebuchet MS"/>
              </a:defRPr>
            </a:lvl9pPr>
          </a:lstStyle>
          <a:p>
            <a:endParaRPr/>
          </a:p>
        </p:txBody>
      </p:sp>
      <p:sp>
        <p:nvSpPr>
          <p:cNvPr id="80" name="Shape 80"/>
          <p:cNvSpPr txBox="1">
            <a:spLocks noGrp="1"/>
          </p:cNvSpPr>
          <p:nvPr>
            <p:ph type="body" idx="2"/>
          </p:nvPr>
        </p:nvSpPr>
        <p:spPr>
          <a:xfrm>
            <a:off x="6143766" y="2346288"/>
            <a:ext cx="5494666" cy="4103999"/>
          </a:xfrm>
          <a:prstGeom prst="rect">
            <a:avLst/>
          </a:prstGeom>
          <a:noFill/>
          <a:ln>
            <a:noFill/>
          </a:ln>
        </p:spPr>
        <p:txBody>
          <a:bodyPr lIns="91425" tIns="91425" rIns="91425" bIns="91425" anchor="t" anchorCtr="0"/>
          <a:lstStyle>
            <a:lvl1pPr marL="257525" marR="0" lvl="0" indent="81138" algn="l" rtl="0">
              <a:lnSpc>
                <a:spcPct val="90000"/>
              </a:lnSpc>
              <a:spcBef>
                <a:spcPts val="1000"/>
              </a:spcBef>
              <a:spcAft>
                <a:spcPts val="1000"/>
              </a:spcAft>
              <a:buClr>
                <a:schemeClr val="dk1"/>
              </a:buClr>
              <a:buSzPct val="100000"/>
              <a:buFont typeface="Trebuchet MS"/>
              <a:buChar char="•"/>
              <a:defRPr sz="2667" b="0" i="0" u="none" strike="noStrike" cap="none">
                <a:solidFill>
                  <a:schemeClr val="dk2"/>
                </a:solidFill>
                <a:latin typeface="Trebuchet MS"/>
                <a:ea typeface="Trebuchet MS"/>
                <a:cs typeface="Trebuchet MS"/>
                <a:sym typeface="Trebuchet MS"/>
              </a:defRPr>
            </a:lvl1pPr>
            <a:lvl2pPr marL="892519" marR="0" lvl="1" indent="24694" algn="l" rtl="0">
              <a:lnSpc>
                <a:spcPct val="90000"/>
              </a:lnSpc>
              <a:spcBef>
                <a:spcPts val="1000"/>
              </a:spcBef>
              <a:spcAft>
                <a:spcPts val="1000"/>
              </a:spcAft>
              <a:buClr>
                <a:schemeClr val="dk1"/>
              </a:buClr>
              <a:buSzPct val="100000"/>
              <a:buFont typeface="Trebuchet MS"/>
              <a:buChar char="•"/>
              <a:defRPr sz="2222" b="0" i="0" u="none" strike="noStrike" cap="none">
                <a:solidFill>
                  <a:schemeClr val="dk2"/>
                </a:solidFill>
                <a:latin typeface="Trebuchet MS"/>
                <a:ea typeface="Trebuchet MS"/>
                <a:cs typeface="Trebuchet MS"/>
                <a:sym typeface="Trebuchet MS"/>
              </a:defRPr>
            </a:lvl2pPr>
            <a:lvl3pPr marL="1395222" marR="0" lvl="2" indent="58207" algn="l" rtl="0">
              <a:lnSpc>
                <a:spcPct val="90000"/>
              </a:lnSpc>
              <a:spcBef>
                <a:spcPts val="1000"/>
              </a:spcBef>
              <a:spcAft>
                <a:spcPts val="1000"/>
              </a:spcAft>
              <a:buClr>
                <a:schemeClr val="dk1"/>
              </a:buClr>
              <a:buSzPct val="100000"/>
              <a:buFont typeface="Trebuchet MS"/>
              <a:buChar char="•"/>
              <a:defRPr sz="2000" b="0" i="0" u="none" strike="noStrike" cap="none">
                <a:solidFill>
                  <a:schemeClr val="dk2"/>
                </a:solidFill>
                <a:latin typeface="Trebuchet MS"/>
                <a:ea typeface="Trebuchet MS"/>
                <a:cs typeface="Trebuchet MS"/>
                <a:sym typeface="Trebuchet MS"/>
              </a:defRPr>
            </a:lvl3pPr>
            <a:lvl4pPr marL="1972008" marR="0" lvl="3" indent="-10583" algn="l" rtl="0">
              <a:lnSpc>
                <a:spcPct val="100000"/>
              </a:lnSpc>
              <a:spcBef>
                <a:spcPts val="400"/>
              </a:spcBef>
              <a:spcAft>
                <a:spcPts val="0"/>
              </a:spcAft>
              <a:buClr>
                <a:schemeClr val="lt1"/>
              </a:buClr>
              <a:buSzPct val="100000"/>
              <a:buFont typeface="Noto Sans Symbols"/>
              <a:buChar char="▪"/>
              <a:defRPr sz="2000" b="0" i="0" u="none" strike="noStrike" cap="none">
                <a:solidFill>
                  <a:schemeClr val="lt1"/>
                </a:solidFill>
                <a:latin typeface="Trebuchet MS"/>
                <a:ea typeface="Trebuchet MS"/>
                <a:cs typeface="Trebuchet MS"/>
                <a:sym typeface="Trebuchet MS"/>
              </a:defRPr>
            </a:lvl4pPr>
            <a:lvl5pPr marL="2353004" marR="0" lvl="4" indent="-10583" algn="l" rtl="0">
              <a:lnSpc>
                <a:spcPct val="100000"/>
              </a:lnSpc>
              <a:spcBef>
                <a:spcPts val="400"/>
              </a:spcBef>
              <a:spcAft>
                <a:spcPts val="0"/>
              </a:spcAft>
              <a:buClr>
                <a:schemeClr val="lt1"/>
              </a:buClr>
              <a:buSzPct val="100000"/>
              <a:buFont typeface="Noto Sans Symbols"/>
              <a:buChar char="▪"/>
              <a:defRPr sz="2000" b="0" i="0" u="none" strike="noStrike" cap="none">
                <a:solidFill>
                  <a:schemeClr val="lt1"/>
                </a:solidFill>
                <a:latin typeface="Trebuchet MS"/>
                <a:ea typeface="Trebuchet MS"/>
                <a:cs typeface="Trebuchet MS"/>
                <a:sym typeface="Trebuchet MS"/>
              </a:defRPr>
            </a:lvl5pPr>
            <a:lvl6pPr marL="2860999" marR="0" lvl="5" indent="-10583" algn="l" rtl="0">
              <a:lnSpc>
                <a:spcPct val="100000"/>
              </a:lnSpc>
              <a:spcBef>
                <a:spcPts val="400"/>
              </a:spcBef>
              <a:spcAft>
                <a:spcPts val="0"/>
              </a:spcAft>
              <a:buClr>
                <a:schemeClr val="dk2"/>
              </a:buClr>
              <a:buSzPct val="100000"/>
              <a:buFont typeface="Trebuchet MS"/>
              <a:buChar char="»"/>
              <a:defRPr sz="2000" b="0" i="0" u="none" strike="noStrike" cap="none">
                <a:solidFill>
                  <a:schemeClr val="dk2"/>
                </a:solidFill>
                <a:latin typeface="Trebuchet MS"/>
                <a:ea typeface="Trebuchet MS"/>
                <a:cs typeface="Trebuchet MS"/>
                <a:sym typeface="Trebuchet MS"/>
              </a:defRPr>
            </a:lvl6pPr>
            <a:lvl7pPr marL="3368994" marR="0" lvl="6" indent="-10583" algn="l" rtl="0">
              <a:lnSpc>
                <a:spcPct val="100000"/>
              </a:lnSpc>
              <a:spcBef>
                <a:spcPts val="400"/>
              </a:spcBef>
              <a:spcAft>
                <a:spcPts val="0"/>
              </a:spcAft>
              <a:buClr>
                <a:schemeClr val="dk2"/>
              </a:buClr>
              <a:buSzPct val="100000"/>
              <a:buFont typeface="Trebuchet MS"/>
              <a:buChar char="»"/>
              <a:defRPr sz="2000" b="0" i="0" u="none" strike="noStrike" cap="none">
                <a:solidFill>
                  <a:schemeClr val="dk2"/>
                </a:solidFill>
                <a:latin typeface="Trebuchet MS"/>
                <a:ea typeface="Trebuchet MS"/>
                <a:cs typeface="Trebuchet MS"/>
                <a:sym typeface="Trebuchet MS"/>
              </a:defRPr>
            </a:lvl7pPr>
            <a:lvl8pPr marL="3876989" marR="0" lvl="7" indent="-10583" algn="l" rtl="0">
              <a:lnSpc>
                <a:spcPct val="100000"/>
              </a:lnSpc>
              <a:spcBef>
                <a:spcPts val="400"/>
              </a:spcBef>
              <a:spcAft>
                <a:spcPts val="0"/>
              </a:spcAft>
              <a:buClr>
                <a:schemeClr val="dk2"/>
              </a:buClr>
              <a:buSzPct val="100000"/>
              <a:buFont typeface="Trebuchet MS"/>
              <a:buChar char="»"/>
              <a:defRPr sz="2000" b="0" i="0" u="none" strike="noStrike" cap="none">
                <a:solidFill>
                  <a:schemeClr val="dk2"/>
                </a:solidFill>
                <a:latin typeface="Trebuchet MS"/>
                <a:ea typeface="Trebuchet MS"/>
                <a:cs typeface="Trebuchet MS"/>
                <a:sym typeface="Trebuchet MS"/>
              </a:defRPr>
            </a:lvl8pPr>
            <a:lvl9pPr marL="4384984" marR="0" lvl="8" indent="-10583" algn="l" rtl="0">
              <a:lnSpc>
                <a:spcPct val="100000"/>
              </a:lnSpc>
              <a:spcBef>
                <a:spcPts val="400"/>
              </a:spcBef>
              <a:spcAft>
                <a:spcPts val="0"/>
              </a:spcAft>
              <a:buClr>
                <a:schemeClr val="dk2"/>
              </a:buClr>
              <a:buSzPct val="100000"/>
              <a:buFont typeface="Trebuchet MS"/>
              <a:buChar char="»"/>
              <a:defRPr sz="2000" b="0" i="0" u="none" strike="noStrike" cap="none">
                <a:solidFill>
                  <a:schemeClr val="dk2"/>
                </a:solidFill>
                <a:latin typeface="Trebuchet MS"/>
                <a:ea typeface="Trebuchet MS"/>
                <a:cs typeface="Trebuchet MS"/>
                <a:sym typeface="Trebuchet MS"/>
              </a:defRPr>
            </a:lvl9pPr>
          </a:lstStyle>
          <a:p>
            <a:endParaRPr/>
          </a:p>
        </p:txBody>
      </p:sp>
      <p:sp>
        <p:nvSpPr>
          <p:cNvPr id="81" name="Shape 81"/>
          <p:cNvSpPr txBox="1">
            <a:spLocks noGrp="1"/>
          </p:cNvSpPr>
          <p:nvPr>
            <p:ph type="body" idx="3"/>
          </p:nvPr>
        </p:nvSpPr>
        <p:spPr>
          <a:xfrm>
            <a:off x="553719" y="1311740"/>
            <a:ext cx="11084667" cy="584000"/>
          </a:xfrm>
          <a:prstGeom prst="rect">
            <a:avLst/>
          </a:prstGeom>
          <a:noFill/>
          <a:ln>
            <a:noFill/>
          </a:ln>
        </p:spPr>
        <p:txBody>
          <a:bodyPr lIns="91425" tIns="91425" rIns="91425" bIns="91425" anchor="t" anchorCtr="0"/>
          <a:lstStyle>
            <a:lvl1pPr marL="0" marR="0" lvl="0" indent="0" algn="ctr" rtl="0">
              <a:lnSpc>
                <a:spcPct val="90000"/>
              </a:lnSpc>
              <a:spcBef>
                <a:spcPts val="1000"/>
              </a:spcBef>
              <a:spcAft>
                <a:spcPts val="1000"/>
              </a:spcAft>
              <a:buClr>
                <a:schemeClr val="dk1"/>
              </a:buClr>
              <a:buFont typeface="Trebuchet MS"/>
              <a:buNone/>
              <a:defRPr sz="2667" b="0" i="0" u="none" strike="noStrike" cap="none">
                <a:solidFill>
                  <a:schemeClr val="lt2"/>
                </a:solidFill>
                <a:latin typeface="Trebuchet MS"/>
                <a:ea typeface="Trebuchet MS"/>
                <a:cs typeface="Trebuchet MS"/>
                <a:sym typeface="Trebuchet MS"/>
              </a:defRPr>
            </a:lvl1pPr>
            <a:lvl2pPr marL="634994" marR="0" lvl="1" indent="0" algn="ctr" rtl="0">
              <a:lnSpc>
                <a:spcPct val="90000"/>
              </a:lnSpc>
              <a:spcBef>
                <a:spcPts val="1000"/>
              </a:spcBef>
              <a:spcAft>
                <a:spcPts val="1000"/>
              </a:spcAft>
              <a:buClr>
                <a:schemeClr val="dk1"/>
              </a:buClr>
              <a:buFont typeface="Trebuchet MS"/>
              <a:buNone/>
              <a:defRPr sz="3111" b="0" i="0" u="none" strike="noStrike" cap="none">
                <a:solidFill>
                  <a:schemeClr val="lt2"/>
                </a:solidFill>
                <a:latin typeface="Trebuchet MS"/>
                <a:ea typeface="Trebuchet MS"/>
                <a:cs typeface="Trebuchet MS"/>
                <a:sym typeface="Trebuchet MS"/>
              </a:defRPr>
            </a:lvl2pPr>
            <a:lvl3pPr marL="1210016" marR="0" lvl="2" indent="-10583" algn="ctr" rtl="0">
              <a:lnSpc>
                <a:spcPct val="90000"/>
              </a:lnSpc>
              <a:spcBef>
                <a:spcPts val="1000"/>
              </a:spcBef>
              <a:spcAft>
                <a:spcPts val="1000"/>
              </a:spcAft>
              <a:buClr>
                <a:schemeClr val="dk1"/>
              </a:buClr>
              <a:buFont typeface="Trebuchet MS"/>
              <a:buNone/>
              <a:defRPr sz="3111" b="0" i="0" u="none" strike="noStrike" cap="none">
                <a:solidFill>
                  <a:schemeClr val="lt2"/>
                </a:solidFill>
                <a:latin typeface="Trebuchet MS"/>
                <a:ea typeface="Trebuchet MS"/>
                <a:cs typeface="Trebuchet MS"/>
                <a:sym typeface="Trebuchet MS"/>
              </a:defRPr>
            </a:lvl3pPr>
            <a:lvl4pPr marL="1718011" marR="0" lvl="3" indent="-10583" algn="ctr" rtl="0">
              <a:lnSpc>
                <a:spcPct val="100000"/>
              </a:lnSpc>
              <a:spcBef>
                <a:spcPts val="622"/>
              </a:spcBef>
              <a:spcAft>
                <a:spcPts val="0"/>
              </a:spcAft>
              <a:buClr>
                <a:schemeClr val="lt2"/>
              </a:buClr>
              <a:buFont typeface="Trebuchet MS"/>
              <a:buNone/>
              <a:defRPr sz="3111" b="0" i="0" u="none" strike="noStrike" cap="none">
                <a:solidFill>
                  <a:schemeClr val="lt2"/>
                </a:solidFill>
                <a:latin typeface="Trebuchet MS"/>
                <a:ea typeface="Trebuchet MS"/>
                <a:cs typeface="Trebuchet MS"/>
                <a:sym typeface="Trebuchet MS"/>
              </a:defRPr>
            </a:lvl4pPr>
            <a:lvl5pPr marL="2099007" marR="0" lvl="4" indent="-10583" algn="ctr" rtl="0">
              <a:lnSpc>
                <a:spcPct val="100000"/>
              </a:lnSpc>
              <a:spcBef>
                <a:spcPts val="622"/>
              </a:spcBef>
              <a:spcAft>
                <a:spcPts val="0"/>
              </a:spcAft>
              <a:buClr>
                <a:schemeClr val="lt2"/>
              </a:buClr>
              <a:buFont typeface="Trebuchet MS"/>
              <a:buNone/>
              <a:defRPr sz="3111" b="0" i="0" u="none" strike="noStrike" cap="none">
                <a:solidFill>
                  <a:schemeClr val="lt2"/>
                </a:solidFill>
                <a:latin typeface="Trebuchet MS"/>
                <a:ea typeface="Trebuchet MS"/>
                <a:cs typeface="Trebuchet MS"/>
                <a:sym typeface="Trebuchet MS"/>
              </a:defRPr>
            </a:lvl5pPr>
            <a:lvl6pPr marL="2860999" marR="0" lvl="5" indent="17639" algn="l" rtl="0">
              <a:lnSpc>
                <a:spcPct val="100000"/>
              </a:lnSpc>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6pPr>
            <a:lvl7pPr marL="3368994" marR="0" lvl="6" indent="17639" algn="l" rtl="0">
              <a:lnSpc>
                <a:spcPct val="100000"/>
              </a:lnSpc>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7pPr>
            <a:lvl8pPr marL="3876989" marR="0" lvl="7" indent="17639" algn="l" rtl="0">
              <a:lnSpc>
                <a:spcPct val="100000"/>
              </a:lnSpc>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8pPr>
            <a:lvl9pPr marL="4384984" marR="0" lvl="8" indent="17639" algn="l" rtl="0">
              <a:lnSpc>
                <a:spcPct val="100000"/>
              </a:lnSpc>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9pPr>
          </a:lstStyle>
          <a:p>
            <a:endParaRPr/>
          </a:p>
        </p:txBody>
      </p:sp>
    </p:spTree>
    <p:extLst>
      <p:ext uri="{BB962C8B-B14F-4D97-AF65-F5344CB8AC3E}">
        <p14:creationId xmlns:p14="http://schemas.microsoft.com/office/powerpoint/2010/main" val="68971637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cSld name="Title and Content">
    <p:spTree>
      <p:nvGrpSpPr>
        <p:cNvPr id="1" name="Shape 100"/>
        <p:cNvGrpSpPr/>
        <p:nvPr/>
      </p:nvGrpSpPr>
      <p:grpSpPr>
        <a:xfrm>
          <a:off x="0" y="0"/>
          <a:ext cx="0" cy="0"/>
          <a:chOff x="0" y="0"/>
          <a:chExt cx="0" cy="0"/>
        </a:xfrm>
      </p:grpSpPr>
      <p:sp>
        <p:nvSpPr>
          <p:cNvPr id="101" name="Shape 101"/>
          <p:cNvSpPr txBox="1">
            <a:spLocks noGrp="1"/>
          </p:cNvSpPr>
          <p:nvPr>
            <p:ph type="title"/>
          </p:nvPr>
        </p:nvSpPr>
        <p:spPr>
          <a:xfrm>
            <a:off x="1566930" y="1137179"/>
            <a:ext cx="10169286" cy="529442"/>
          </a:xfrm>
          <a:prstGeom prst="rect">
            <a:avLst/>
          </a:prstGeom>
          <a:noFill/>
          <a:ln>
            <a:noFill/>
          </a:ln>
        </p:spPr>
        <p:txBody>
          <a:bodyPr lIns="91425" tIns="91425" rIns="91425" bIns="91425" anchor="ctr" anchorCtr="0"/>
          <a:lstStyle>
            <a:lvl1pPr marL="0" marR="0" lvl="0" indent="0" algn="ctr" rtl="0">
              <a:lnSpc>
                <a:spcPct val="90000"/>
              </a:lnSpc>
              <a:spcBef>
                <a:spcPts val="0"/>
              </a:spcBef>
              <a:spcAft>
                <a:spcPts val="0"/>
              </a:spcAft>
              <a:buClr>
                <a:schemeClr val="dk2"/>
              </a:buClr>
              <a:buFont typeface="Trebuchet MS"/>
              <a:buNone/>
              <a:defRPr sz="4000" b="1" i="0" u="none" strike="noStrike" cap="none">
                <a:solidFill>
                  <a:schemeClr val="dk2"/>
                </a:solidFill>
                <a:latin typeface="Trebuchet MS"/>
                <a:ea typeface="Trebuchet MS"/>
                <a:cs typeface="Trebuchet MS"/>
                <a:sym typeface="Trebuchet MS"/>
              </a:defRPr>
            </a:lvl1pPr>
            <a:lvl2pPr marL="0" marR="0" lvl="1"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2pPr>
            <a:lvl3pPr marL="0" marR="0" lvl="2"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3pPr>
            <a:lvl4pPr marL="0" marR="0" lvl="3"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4pPr>
            <a:lvl5pPr marL="0" marR="0" lvl="4"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5pPr>
            <a:lvl6pPr marL="507995" marR="0" lvl="5"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6pPr>
            <a:lvl7pPr marL="1015990" marR="0" lvl="6"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7pPr>
            <a:lvl8pPr marL="1523985" marR="0" lvl="7"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8pPr>
            <a:lvl9pPr marL="2031980" marR="0" lvl="8"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9pPr>
          </a:lstStyle>
          <a:p>
            <a:endParaRPr/>
          </a:p>
        </p:txBody>
      </p:sp>
      <p:sp>
        <p:nvSpPr>
          <p:cNvPr id="102" name="Shape 102"/>
          <p:cNvSpPr txBox="1">
            <a:spLocks noGrp="1"/>
          </p:cNvSpPr>
          <p:nvPr>
            <p:ph type="body" idx="1"/>
          </p:nvPr>
        </p:nvSpPr>
        <p:spPr>
          <a:xfrm>
            <a:off x="1552620" y="1831659"/>
            <a:ext cx="10169286" cy="4342110"/>
          </a:xfrm>
          <a:prstGeom prst="rect">
            <a:avLst/>
          </a:prstGeom>
          <a:noFill/>
          <a:ln>
            <a:noFill/>
          </a:ln>
        </p:spPr>
        <p:txBody>
          <a:bodyPr lIns="91425" tIns="91425" rIns="91425" bIns="91425" anchor="t" anchorCtr="0"/>
          <a:lstStyle>
            <a:lvl1pPr marL="0" marR="0" lvl="0" indent="0" algn="l" rtl="0">
              <a:lnSpc>
                <a:spcPct val="90000"/>
              </a:lnSpc>
              <a:spcBef>
                <a:spcPts val="1000"/>
              </a:spcBef>
              <a:spcAft>
                <a:spcPts val="1000"/>
              </a:spcAft>
              <a:buClr>
                <a:schemeClr val="dk1"/>
              </a:buClr>
              <a:buFont typeface="Trebuchet MS"/>
              <a:buNone/>
              <a:defRPr sz="2222" b="0" i="0" u="none" strike="noStrike" cap="none">
                <a:solidFill>
                  <a:schemeClr val="dk2"/>
                </a:solidFill>
                <a:latin typeface="Trebuchet MS"/>
                <a:ea typeface="Trebuchet MS"/>
                <a:cs typeface="Trebuchet MS"/>
                <a:sym typeface="Trebuchet MS"/>
              </a:defRPr>
            </a:lvl1pPr>
            <a:lvl2pPr marL="634994" marR="0" lvl="1" indent="0" algn="l" rtl="0">
              <a:lnSpc>
                <a:spcPct val="90000"/>
              </a:lnSpc>
              <a:spcBef>
                <a:spcPts val="1000"/>
              </a:spcBef>
              <a:spcAft>
                <a:spcPts val="1000"/>
              </a:spcAft>
              <a:buClr>
                <a:schemeClr val="dk1"/>
              </a:buClr>
              <a:buFont typeface="Trebuchet MS"/>
              <a:buNone/>
              <a:defRPr sz="2000" b="0" i="0" u="none" strike="noStrike" cap="none">
                <a:solidFill>
                  <a:schemeClr val="dk2"/>
                </a:solidFill>
                <a:latin typeface="Trebuchet MS"/>
                <a:ea typeface="Trebuchet MS"/>
                <a:cs typeface="Trebuchet MS"/>
                <a:sym typeface="Trebuchet MS"/>
              </a:defRPr>
            </a:lvl2pPr>
            <a:lvl3pPr marL="1210016" marR="0" lvl="2" indent="-10583" algn="l" rtl="0">
              <a:lnSpc>
                <a:spcPct val="90000"/>
              </a:lnSpc>
              <a:spcBef>
                <a:spcPts val="1000"/>
              </a:spcBef>
              <a:spcAft>
                <a:spcPts val="1000"/>
              </a:spcAft>
              <a:buClr>
                <a:schemeClr val="dk1"/>
              </a:buClr>
              <a:buFont typeface="Trebuchet MS"/>
              <a:buNone/>
              <a:defRPr sz="1778" b="0" i="0" u="none" strike="noStrike" cap="none">
                <a:solidFill>
                  <a:schemeClr val="dk2"/>
                </a:solidFill>
                <a:latin typeface="Trebuchet MS"/>
                <a:ea typeface="Trebuchet MS"/>
                <a:cs typeface="Trebuchet MS"/>
                <a:sym typeface="Trebuchet MS"/>
              </a:defRPr>
            </a:lvl3pPr>
            <a:lvl4pPr marL="1972008" marR="0" lvl="3" indent="17639" algn="l" rtl="0">
              <a:lnSpc>
                <a:spcPct val="100000"/>
              </a:lnSpc>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4pPr>
            <a:lvl5pPr marL="2353004" marR="0" lvl="4" indent="17639" algn="l" rtl="0">
              <a:lnSpc>
                <a:spcPct val="100000"/>
              </a:lnSpc>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5pPr>
            <a:lvl6pPr marL="2860999" marR="0" lvl="5" indent="17639" algn="l" rtl="0">
              <a:lnSpc>
                <a:spcPct val="100000"/>
              </a:lnSpc>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6pPr>
            <a:lvl7pPr marL="3368994" marR="0" lvl="6" indent="17639" algn="l" rtl="0">
              <a:lnSpc>
                <a:spcPct val="100000"/>
              </a:lnSpc>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7pPr>
            <a:lvl8pPr marL="3876989" marR="0" lvl="7" indent="17639" algn="l" rtl="0">
              <a:lnSpc>
                <a:spcPct val="100000"/>
              </a:lnSpc>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8pPr>
            <a:lvl9pPr marL="4384984" marR="0" lvl="8" indent="17639" algn="l" rtl="0">
              <a:lnSpc>
                <a:spcPct val="100000"/>
              </a:lnSpc>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9pPr>
          </a:lstStyle>
          <a:p>
            <a:endParaRPr/>
          </a:p>
        </p:txBody>
      </p:sp>
    </p:spTree>
    <p:extLst>
      <p:ext uri="{BB962C8B-B14F-4D97-AF65-F5344CB8AC3E}">
        <p14:creationId xmlns:p14="http://schemas.microsoft.com/office/powerpoint/2010/main" val="59967652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cSld name="Agenda">
    <p:spTree>
      <p:nvGrpSpPr>
        <p:cNvPr id="1" name="Shape 103"/>
        <p:cNvGrpSpPr/>
        <p:nvPr/>
      </p:nvGrpSpPr>
      <p:grpSpPr>
        <a:xfrm>
          <a:off x="0" y="0"/>
          <a:ext cx="0" cy="0"/>
          <a:chOff x="0" y="0"/>
          <a:chExt cx="0" cy="0"/>
        </a:xfrm>
      </p:grpSpPr>
      <p:sp>
        <p:nvSpPr>
          <p:cNvPr id="104" name="Shape 104"/>
          <p:cNvSpPr/>
          <p:nvPr/>
        </p:nvSpPr>
        <p:spPr>
          <a:xfrm>
            <a:off x="1" y="1"/>
            <a:ext cx="12191999" cy="6857999"/>
          </a:xfrm>
          <a:prstGeom prst="rect">
            <a:avLst/>
          </a:prstGeom>
          <a:solidFill>
            <a:schemeClr val="lt1"/>
          </a:solidFill>
          <a:ln>
            <a:noFill/>
          </a:ln>
        </p:spPr>
        <p:txBody>
          <a:bodyPr lIns="101583" tIns="50778" rIns="101583" bIns="50778" anchor="ctr" anchorCtr="0">
            <a:noAutofit/>
          </a:bodyPr>
          <a:lstStyle/>
          <a:p>
            <a:pPr marL="0" marR="0" lvl="0" indent="0" algn="ctr" rtl="0">
              <a:lnSpc>
                <a:spcPct val="100000"/>
              </a:lnSpc>
              <a:spcBef>
                <a:spcPts val="0"/>
              </a:spcBef>
              <a:spcAft>
                <a:spcPts val="0"/>
              </a:spcAft>
              <a:buClr>
                <a:srgbClr val="000000"/>
              </a:buClr>
              <a:buFont typeface="Arial"/>
              <a:buNone/>
            </a:pPr>
            <a:endParaRPr sz="2000" b="0" i="0" u="none" strike="noStrike" cap="none">
              <a:solidFill>
                <a:schemeClr val="lt1"/>
              </a:solidFill>
              <a:latin typeface="Arial"/>
              <a:ea typeface="Arial"/>
              <a:cs typeface="Arial"/>
              <a:sym typeface="Arial"/>
            </a:endParaRPr>
          </a:p>
        </p:txBody>
      </p:sp>
      <p:pic>
        <p:nvPicPr>
          <p:cNvPr id="105" name="Shape 105"/>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11256464" y="6428244"/>
            <a:ext cx="645332" cy="229333"/>
          </a:xfrm>
          <a:prstGeom prst="rect">
            <a:avLst/>
          </a:prstGeom>
          <a:noFill/>
          <a:ln>
            <a:noFill/>
          </a:ln>
        </p:spPr>
      </p:pic>
      <p:sp>
        <p:nvSpPr>
          <p:cNvPr id="106" name="Shape 106"/>
          <p:cNvSpPr txBox="1"/>
          <p:nvPr/>
        </p:nvSpPr>
        <p:spPr>
          <a:xfrm>
            <a:off x="10846948" y="6479205"/>
            <a:ext cx="356697" cy="179536"/>
          </a:xfrm>
          <a:prstGeom prst="rect">
            <a:avLst/>
          </a:prstGeom>
          <a:noFill/>
          <a:ln>
            <a:noFill/>
          </a:ln>
        </p:spPr>
        <p:txBody>
          <a:bodyPr lIns="0" tIns="0" rIns="0" bIns="0" anchor="ctr" anchorCtr="0">
            <a:noAutofit/>
          </a:bodyPr>
          <a:lstStyle/>
          <a:p>
            <a:pPr marL="0" marR="0" lvl="0" indent="0" algn="r" rtl="0">
              <a:lnSpc>
                <a:spcPct val="100000"/>
              </a:lnSpc>
              <a:spcBef>
                <a:spcPts val="0"/>
              </a:spcBef>
              <a:spcAft>
                <a:spcPts val="0"/>
              </a:spcAft>
              <a:buClr>
                <a:schemeClr val="accent4"/>
              </a:buClr>
              <a:buSzPct val="25000"/>
              <a:buFont typeface="Trebuchet MS"/>
              <a:buNone/>
            </a:pPr>
            <a:fld id="{00000000-1234-1234-1234-123412341234}" type="slidenum">
              <a:rPr lang="en-US" sz="944" b="0" i="0" u="none" strike="noStrike" cap="none">
                <a:solidFill>
                  <a:schemeClr val="accent4"/>
                </a:solidFill>
                <a:latin typeface="Trebuchet MS"/>
                <a:ea typeface="Trebuchet MS"/>
                <a:cs typeface="Trebuchet MS"/>
                <a:sym typeface="Trebuchet MS"/>
              </a:rPr>
              <a:pPr marL="0" marR="0" lvl="0" indent="0" algn="r" rtl="0">
                <a:lnSpc>
                  <a:spcPct val="100000"/>
                </a:lnSpc>
                <a:spcBef>
                  <a:spcPts val="0"/>
                </a:spcBef>
                <a:spcAft>
                  <a:spcPts val="0"/>
                </a:spcAft>
                <a:buClr>
                  <a:schemeClr val="accent4"/>
                </a:buClr>
                <a:buSzPct val="25000"/>
                <a:buFont typeface="Trebuchet MS"/>
                <a:buNone/>
              </a:pPr>
              <a:t>‹#›</a:t>
            </a:fld>
            <a:r>
              <a:rPr lang="en-US" sz="1167" b="0" i="0" u="none" strike="noStrike" cap="none">
                <a:solidFill>
                  <a:srgbClr val="12FEB6"/>
                </a:solidFill>
                <a:latin typeface="Questrial"/>
                <a:ea typeface="Questrial"/>
                <a:cs typeface="Questrial"/>
                <a:sym typeface="Questrial"/>
              </a:rPr>
              <a:t> </a:t>
            </a:r>
          </a:p>
        </p:txBody>
      </p:sp>
    </p:spTree>
    <p:extLst>
      <p:ext uri="{BB962C8B-B14F-4D97-AF65-F5344CB8AC3E}">
        <p14:creationId xmlns:p14="http://schemas.microsoft.com/office/powerpoint/2010/main" val="355932376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cSld name="Transition - Green">
    <p:spTree>
      <p:nvGrpSpPr>
        <p:cNvPr id="1" name="Shape 120"/>
        <p:cNvGrpSpPr/>
        <p:nvPr/>
      </p:nvGrpSpPr>
      <p:grpSpPr>
        <a:xfrm>
          <a:off x="0" y="0"/>
          <a:ext cx="0" cy="0"/>
          <a:chOff x="0" y="0"/>
          <a:chExt cx="0" cy="0"/>
        </a:xfrm>
      </p:grpSpPr>
      <p:sp>
        <p:nvSpPr>
          <p:cNvPr id="121" name="Shape 121"/>
          <p:cNvSpPr/>
          <p:nvPr/>
        </p:nvSpPr>
        <p:spPr>
          <a:xfrm>
            <a:off x="1" y="1"/>
            <a:ext cx="12191999" cy="6857999"/>
          </a:xfrm>
          <a:prstGeom prst="rect">
            <a:avLst/>
          </a:prstGeom>
          <a:solidFill>
            <a:schemeClr val="lt2"/>
          </a:solidFill>
          <a:ln>
            <a:noFill/>
          </a:ln>
        </p:spPr>
        <p:txBody>
          <a:bodyPr lIns="101583" tIns="50778" rIns="101583" bIns="50778" anchor="ctr" anchorCtr="0">
            <a:noAutofit/>
          </a:bodyPr>
          <a:lstStyle/>
          <a:p>
            <a:pPr marL="0" marR="0" lvl="0" indent="0" algn="ctr" rtl="0">
              <a:lnSpc>
                <a:spcPct val="100000"/>
              </a:lnSpc>
              <a:spcBef>
                <a:spcPts val="0"/>
              </a:spcBef>
              <a:spcAft>
                <a:spcPts val="0"/>
              </a:spcAft>
              <a:buClr>
                <a:srgbClr val="000000"/>
              </a:buClr>
              <a:buFont typeface="Arial"/>
              <a:buNone/>
            </a:pPr>
            <a:endParaRPr sz="2000" b="0" i="0" u="none" strike="noStrike" cap="none">
              <a:solidFill>
                <a:schemeClr val="lt1"/>
              </a:solidFill>
              <a:latin typeface="Arial"/>
              <a:ea typeface="Arial"/>
              <a:cs typeface="Arial"/>
              <a:sym typeface="Arial"/>
            </a:endParaRPr>
          </a:p>
        </p:txBody>
      </p:sp>
      <p:sp>
        <p:nvSpPr>
          <p:cNvPr id="122" name="Shape 122"/>
          <p:cNvSpPr txBox="1">
            <a:spLocks noGrp="1"/>
          </p:cNvSpPr>
          <p:nvPr>
            <p:ph type="title"/>
          </p:nvPr>
        </p:nvSpPr>
        <p:spPr>
          <a:xfrm>
            <a:off x="553719" y="3100704"/>
            <a:ext cx="11084559" cy="656590"/>
          </a:xfrm>
          <a:prstGeom prst="rect">
            <a:avLst/>
          </a:prstGeom>
          <a:noFill/>
          <a:ln>
            <a:noFill/>
          </a:ln>
        </p:spPr>
        <p:txBody>
          <a:bodyPr lIns="91425" tIns="91425" rIns="91425" bIns="91425" anchor="ctr" anchorCtr="0"/>
          <a:lstStyle>
            <a:lvl1pPr marL="0" marR="0" lvl="0" indent="0" algn="ctr" rtl="0">
              <a:lnSpc>
                <a:spcPct val="90000"/>
              </a:lnSpc>
              <a:spcBef>
                <a:spcPts val="0"/>
              </a:spcBef>
              <a:spcAft>
                <a:spcPts val="0"/>
              </a:spcAft>
              <a:buClr>
                <a:schemeClr val="lt1"/>
              </a:buClr>
              <a:buFont typeface="Trebuchet MS"/>
              <a:buNone/>
              <a:defRPr sz="4000" b="1" i="0" u="none" strike="noStrike" cap="none">
                <a:solidFill>
                  <a:schemeClr val="lt1"/>
                </a:solidFill>
                <a:latin typeface="Trebuchet MS"/>
                <a:ea typeface="Trebuchet MS"/>
                <a:cs typeface="Trebuchet MS"/>
                <a:sym typeface="Trebuchet MS"/>
              </a:defRPr>
            </a:lvl1pPr>
            <a:lvl2pPr marL="0" marR="0" lvl="1"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2pPr>
            <a:lvl3pPr marL="0" marR="0" lvl="2"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3pPr>
            <a:lvl4pPr marL="0" marR="0" lvl="3"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4pPr>
            <a:lvl5pPr marL="0" marR="0" lvl="4"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5pPr>
            <a:lvl6pPr marL="507995" marR="0" lvl="5"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6pPr>
            <a:lvl7pPr marL="1015990" marR="0" lvl="6"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7pPr>
            <a:lvl8pPr marL="1523985" marR="0" lvl="7"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8pPr>
            <a:lvl9pPr marL="2031980" marR="0" lvl="8"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9pPr>
          </a:lstStyle>
          <a:p>
            <a:endParaRPr/>
          </a:p>
        </p:txBody>
      </p:sp>
    </p:spTree>
    <p:extLst>
      <p:ext uri="{BB962C8B-B14F-4D97-AF65-F5344CB8AC3E}">
        <p14:creationId xmlns:p14="http://schemas.microsoft.com/office/powerpoint/2010/main" val="126546431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cSld name="10_Title Slide - Images">
    <p:bg>
      <p:bgPr>
        <a:solidFill>
          <a:schemeClr val="lt1"/>
        </a:solidFill>
        <a:effectLst/>
      </p:bgPr>
    </p:bg>
    <p:spTree>
      <p:nvGrpSpPr>
        <p:cNvPr id="1" name="Shape 123"/>
        <p:cNvGrpSpPr/>
        <p:nvPr/>
      </p:nvGrpSpPr>
      <p:grpSpPr>
        <a:xfrm>
          <a:off x="0" y="0"/>
          <a:ext cx="0" cy="0"/>
          <a:chOff x="0" y="0"/>
          <a:chExt cx="0" cy="0"/>
        </a:xfrm>
      </p:grpSpPr>
      <p:grpSp>
        <p:nvGrpSpPr>
          <p:cNvPr id="124" name="Shape 124"/>
          <p:cNvGrpSpPr/>
          <p:nvPr/>
        </p:nvGrpSpPr>
        <p:grpSpPr>
          <a:xfrm>
            <a:off x="6335999" y="-42689"/>
            <a:ext cx="5920039" cy="6914811"/>
            <a:chOff x="5702400" y="-38420"/>
            <a:chExt cx="5328035" cy="6223330"/>
          </a:xfrm>
        </p:grpSpPr>
        <p:grpSp>
          <p:nvGrpSpPr>
            <p:cNvPr id="125" name="Shape 125"/>
            <p:cNvGrpSpPr/>
            <p:nvPr/>
          </p:nvGrpSpPr>
          <p:grpSpPr>
            <a:xfrm>
              <a:off x="5702400" y="-38420"/>
              <a:ext cx="5292000" cy="6223330"/>
              <a:chOff x="5702400" y="-38420"/>
              <a:chExt cx="5292000" cy="6223330"/>
            </a:xfrm>
          </p:grpSpPr>
          <p:sp>
            <p:nvSpPr>
              <p:cNvPr id="126" name="Shape 126"/>
              <p:cNvSpPr/>
              <p:nvPr/>
            </p:nvSpPr>
            <p:spPr>
              <a:xfrm>
                <a:off x="5702400" y="-7201"/>
                <a:ext cx="5292000" cy="6192111"/>
              </a:xfrm>
              <a:custGeom>
                <a:avLst/>
                <a:gdLst/>
                <a:ahLst/>
                <a:cxnLst/>
                <a:rect l="0" t="0" r="0" b="0"/>
                <a:pathLst>
                  <a:path w="120000" h="120000" extrusionOk="0">
                    <a:moveTo>
                      <a:pt x="0" y="0"/>
                    </a:moveTo>
                    <a:lnTo>
                      <a:pt x="120000" y="0"/>
                    </a:lnTo>
                    <a:lnTo>
                      <a:pt x="120000" y="120000"/>
                    </a:lnTo>
                    <a:lnTo>
                      <a:pt x="97057" y="119822"/>
                    </a:lnTo>
                    <a:lnTo>
                      <a:pt x="101519" y="23357"/>
                    </a:lnTo>
                    <a:lnTo>
                      <a:pt x="0" y="0"/>
                    </a:lnTo>
                    <a:close/>
                  </a:path>
                </a:pathLst>
              </a:custGeom>
              <a:solidFill>
                <a:schemeClr val="lt2"/>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2000" b="0" i="0" u="none" strike="noStrike" cap="none">
                  <a:solidFill>
                    <a:schemeClr val="lt1"/>
                  </a:solidFill>
                  <a:latin typeface="Arial"/>
                  <a:ea typeface="Arial"/>
                  <a:cs typeface="Arial"/>
                  <a:sym typeface="Arial"/>
                </a:endParaRPr>
              </a:p>
            </p:txBody>
          </p:sp>
          <p:cxnSp>
            <p:nvCxnSpPr>
              <p:cNvPr id="127" name="Shape 127"/>
              <p:cNvCxnSpPr>
                <a:stCxn id="128" idx="1"/>
              </p:cNvCxnSpPr>
              <p:nvPr/>
            </p:nvCxnSpPr>
            <p:spPr>
              <a:xfrm>
                <a:off x="10179035" y="1199983"/>
                <a:ext cx="812400" cy="1353899"/>
              </a:xfrm>
              <a:prstGeom prst="straightConnector1">
                <a:avLst/>
              </a:prstGeom>
              <a:noFill/>
              <a:ln w="9525" cap="flat" cmpd="sng">
                <a:solidFill>
                  <a:srgbClr val="3F3F3F"/>
                </a:solidFill>
                <a:prstDash val="solid"/>
                <a:round/>
                <a:headEnd type="none" w="med" len="med"/>
                <a:tailEnd type="none" w="med" len="med"/>
              </a:ln>
            </p:spPr>
          </p:cxnSp>
          <p:sp>
            <p:nvSpPr>
              <p:cNvPr id="128" name="Shape 128"/>
              <p:cNvSpPr/>
              <p:nvPr/>
            </p:nvSpPr>
            <p:spPr>
              <a:xfrm>
                <a:off x="10179035" y="1199983"/>
                <a:ext cx="814411" cy="3474817"/>
              </a:xfrm>
              <a:custGeom>
                <a:avLst/>
                <a:gdLst/>
                <a:ahLst/>
                <a:cxnLst/>
                <a:rect l="0" t="0" r="0" b="0"/>
                <a:pathLst>
                  <a:path w="120000" h="120000" extrusionOk="0">
                    <a:moveTo>
                      <a:pt x="120000" y="46753"/>
                    </a:moveTo>
                    <a:lnTo>
                      <a:pt x="0" y="0"/>
                    </a:lnTo>
                    <a:lnTo>
                      <a:pt x="120000" y="120000"/>
                    </a:lnTo>
                    <a:lnTo>
                      <a:pt x="120000" y="46380"/>
                    </a:lnTo>
                  </a:path>
                </a:pathLst>
              </a:custGeom>
              <a:solidFill>
                <a:srgbClr val="004831"/>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2000" b="0" i="0" u="none" strike="noStrike" cap="none">
                  <a:solidFill>
                    <a:schemeClr val="lt1"/>
                  </a:solidFill>
                  <a:latin typeface="Arial"/>
                  <a:ea typeface="Arial"/>
                  <a:cs typeface="Arial"/>
                  <a:sym typeface="Arial"/>
                </a:endParaRPr>
              </a:p>
            </p:txBody>
          </p:sp>
          <p:cxnSp>
            <p:nvCxnSpPr>
              <p:cNvPr id="129" name="Shape 129"/>
              <p:cNvCxnSpPr/>
              <p:nvPr/>
            </p:nvCxnSpPr>
            <p:spPr>
              <a:xfrm>
                <a:off x="10175782" y="1205266"/>
                <a:ext cx="815759" cy="3469533"/>
              </a:xfrm>
              <a:prstGeom prst="straightConnector1">
                <a:avLst/>
              </a:prstGeom>
              <a:noFill/>
              <a:ln w="19050" cap="flat" cmpd="sng">
                <a:solidFill>
                  <a:schemeClr val="lt1"/>
                </a:solidFill>
                <a:prstDash val="solid"/>
                <a:round/>
                <a:headEnd type="none" w="med" len="med"/>
                <a:tailEnd type="none" w="med" len="med"/>
              </a:ln>
            </p:spPr>
          </p:cxnSp>
          <p:cxnSp>
            <p:nvCxnSpPr>
              <p:cNvPr id="130" name="Shape 130"/>
              <p:cNvCxnSpPr/>
              <p:nvPr/>
            </p:nvCxnSpPr>
            <p:spPr>
              <a:xfrm rot="10800000" flipH="1">
                <a:off x="10171714" y="-38420"/>
                <a:ext cx="812139" cy="1244170"/>
              </a:xfrm>
              <a:prstGeom prst="straightConnector1">
                <a:avLst/>
              </a:prstGeom>
              <a:noFill/>
              <a:ln w="19050" cap="flat" cmpd="sng">
                <a:solidFill>
                  <a:schemeClr val="lt1"/>
                </a:solidFill>
                <a:prstDash val="solid"/>
                <a:round/>
                <a:headEnd type="none" w="med" len="med"/>
                <a:tailEnd type="none" w="med" len="med"/>
              </a:ln>
            </p:spPr>
          </p:cxnSp>
        </p:grpSp>
        <p:cxnSp>
          <p:nvCxnSpPr>
            <p:cNvPr id="131" name="Shape 131"/>
            <p:cNvCxnSpPr>
              <a:stCxn id="128" idx="1"/>
            </p:cNvCxnSpPr>
            <p:nvPr/>
          </p:nvCxnSpPr>
          <p:spPr>
            <a:xfrm>
              <a:off x="10179035" y="1199983"/>
              <a:ext cx="851400" cy="1385699"/>
            </a:xfrm>
            <a:prstGeom prst="straightConnector1">
              <a:avLst/>
            </a:prstGeom>
            <a:noFill/>
            <a:ln w="19050" cap="flat" cmpd="sng">
              <a:solidFill>
                <a:schemeClr val="lt1"/>
              </a:solidFill>
              <a:prstDash val="solid"/>
              <a:round/>
              <a:headEnd type="none" w="med" len="med"/>
              <a:tailEnd type="none" w="med" len="med"/>
            </a:ln>
          </p:spPr>
        </p:cxnSp>
      </p:grpSp>
      <p:pic>
        <p:nvPicPr>
          <p:cNvPr id="132" name="Shape 132"/>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1" y="1"/>
            <a:ext cx="2909239" cy="6857999"/>
          </a:xfrm>
          <a:prstGeom prst="rect">
            <a:avLst/>
          </a:prstGeom>
          <a:noFill/>
          <a:ln>
            <a:noFill/>
          </a:ln>
        </p:spPr>
      </p:pic>
      <p:sp>
        <p:nvSpPr>
          <p:cNvPr id="133" name="Shape 133"/>
          <p:cNvSpPr/>
          <p:nvPr/>
        </p:nvSpPr>
        <p:spPr>
          <a:xfrm>
            <a:off x="1" y="1"/>
            <a:ext cx="2909239" cy="6857999"/>
          </a:xfrm>
          <a:prstGeom prst="rect">
            <a:avLst/>
          </a:prstGeom>
          <a:gradFill>
            <a:gsLst>
              <a:gs pos="0">
                <a:srgbClr val="FFFFFF">
                  <a:alpha val="0"/>
                </a:srgbClr>
              </a:gs>
              <a:gs pos="100000">
                <a:schemeClr val="lt1"/>
              </a:gs>
            </a:gsLst>
            <a:lin ang="0" scaled="0"/>
          </a:gradFill>
          <a:ln>
            <a:noFill/>
          </a:ln>
        </p:spPr>
        <p:txBody>
          <a:bodyPr lIns="101583" tIns="50778" rIns="101583" bIns="50778" anchor="ctr" anchorCtr="0">
            <a:noAutofit/>
          </a:bodyPr>
          <a:lstStyle/>
          <a:p>
            <a:pPr marL="0" marR="0" lvl="0" indent="0" algn="ctr" rtl="0">
              <a:lnSpc>
                <a:spcPct val="100000"/>
              </a:lnSpc>
              <a:spcBef>
                <a:spcPts val="0"/>
              </a:spcBef>
              <a:spcAft>
                <a:spcPts val="0"/>
              </a:spcAft>
              <a:buClr>
                <a:srgbClr val="000000"/>
              </a:buClr>
              <a:buFont typeface="Arial"/>
              <a:buNone/>
            </a:pPr>
            <a:endParaRPr sz="2000" b="0" i="0" u="none" strike="noStrike" cap="none">
              <a:solidFill>
                <a:schemeClr val="lt1"/>
              </a:solidFill>
              <a:latin typeface="Arial"/>
              <a:ea typeface="Arial"/>
              <a:cs typeface="Arial"/>
              <a:sym typeface="Arial"/>
            </a:endParaRPr>
          </a:p>
        </p:txBody>
      </p:sp>
      <p:sp>
        <p:nvSpPr>
          <p:cNvPr id="134" name="Shape 134"/>
          <p:cNvSpPr/>
          <p:nvPr/>
        </p:nvSpPr>
        <p:spPr>
          <a:xfrm>
            <a:off x="1" y="4344794"/>
            <a:ext cx="2909239" cy="2513206"/>
          </a:xfrm>
          <a:prstGeom prst="rect">
            <a:avLst/>
          </a:prstGeom>
          <a:gradFill>
            <a:gsLst>
              <a:gs pos="0">
                <a:srgbClr val="FFFFFF">
                  <a:alpha val="0"/>
                </a:srgbClr>
              </a:gs>
              <a:gs pos="68000">
                <a:schemeClr val="lt1"/>
              </a:gs>
              <a:gs pos="100000">
                <a:schemeClr val="lt1"/>
              </a:gs>
            </a:gsLst>
            <a:lin ang="2700000" scaled="0"/>
          </a:gradFill>
          <a:ln>
            <a:noFill/>
          </a:ln>
        </p:spPr>
        <p:txBody>
          <a:bodyPr lIns="101583" tIns="50778" rIns="101583" bIns="50778" anchor="ctr" anchorCtr="0">
            <a:noAutofit/>
          </a:bodyPr>
          <a:lstStyle/>
          <a:p>
            <a:pPr marL="0" marR="0" lvl="0" indent="0" algn="ctr" rtl="0">
              <a:lnSpc>
                <a:spcPct val="100000"/>
              </a:lnSpc>
              <a:spcBef>
                <a:spcPts val="0"/>
              </a:spcBef>
              <a:spcAft>
                <a:spcPts val="0"/>
              </a:spcAft>
              <a:buClr>
                <a:srgbClr val="000000"/>
              </a:buClr>
              <a:buFont typeface="Arial"/>
              <a:buNone/>
            </a:pPr>
            <a:endParaRPr sz="2000" b="0" i="0" u="none" strike="noStrike" cap="none">
              <a:solidFill>
                <a:schemeClr val="lt1"/>
              </a:solidFill>
              <a:latin typeface="Arial"/>
              <a:ea typeface="Arial"/>
              <a:cs typeface="Arial"/>
              <a:sym typeface="Arial"/>
            </a:endParaRPr>
          </a:p>
        </p:txBody>
      </p:sp>
      <p:grpSp>
        <p:nvGrpSpPr>
          <p:cNvPr id="135" name="Shape 135"/>
          <p:cNvGrpSpPr/>
          <p:nvPr/>
        </p:nvGrpSpPr>
        <p:grpSpPr>
          <a:xfrm>
            <a:off x="734945" y="6257388"/>
            <a:ext cx="1160471" cy="390533"/>
            <a:chOff x="2604423" y="247812"/>
            <a:chExt cx="1379963" cy="464399"/>
          </a:xfrm>
        </p:grpSpPr>
        <p:pic>
          <p:nvPicPr>
            <p:cNvPr id="136" name="Shape 136"/>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2604423" y="456585"/>
              <a:ext cx="1379963" cy="255626"/>
            </a:xfrm>
            <a:prstGeom prst="rect">
              <a:avLst/>
            </a:prstGeom>
            <a:noFill/>
            <a:ln>
              <a:noFill/>
            </a:ln>
          </p:spPr>
        </p:pic>
        <p:pic>
          <p:nvPicPr>
            <p:cNvPr id="137" name="Shape 137"/>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2683155" y="247812"/>
              <a:ext cx="782595" cy="216129"/>
            </a:xfrm>
            <a:prstGeom prst="rect">
              <a:avLst/>
            </a:prstGeom>
            <a:noFill/>
            <a:ln>
              <a:noFill/>
            </a:ln>
          </p:spPr>
        </p:pic>
      </p:grpSp>
      <p:pic>
        <p:nvPicPr>
          <p:cNvPr id="138" name="Shape 138"/>
          <p:cNvPicPr preferRelativeResize="0"/>
          <p:nvPr/>
        </p:nvPicPr>
        <p:blipFill rotWithShape="1">
          <a:blip r:embed="rId5" cstate="screen">
            <a:alphaModFix/>
            <a:extLst>
              <a:ext uri="{28A0092B-C50C-407E-A947-70E740481C1C}">
                <a14:useLocalDpi xmlns:a14="http://schemas.microsoft.com/office/drawing/2010/main"/>
              </a:ext>
            </a:extLst>
          </a:blip>
          <a:srcRect/>
          <a:stretch/>
        </p:blipFill>
        <p:spPr>
          <a:xfrm>
            <a:off x="581366" y="952500"/>
            <a:ext cx="2295513" cy="851676"/>
          </a:xfrm>
          <a:prstGeom prst="rect">
            <a:avLst/>
          </a:prstGeom>
          <a:noFill/>
          <a:ln>
            <a:noFill/>
          </a:ln>
        </p:spPr>
      </p:pic>
      <p:sp>
        <p:nvSpPr>
          <p:cNvPr id="139" name="Shape 139"/>
          <p:cNvSpPr txBox="1">
            <a:spLocks noGrp="1"/>
          </p:cNvSpPr>
          <p:nvPr>
            <p:ph type="subTitle" idx="1"/>
          </p:nvPr>
        </p:nvSpPr>
        <p:spPr>
          <a:xfrm>
            <a:off x="762338" y="3392306"/>
            <a:ext cx="9667451" cy="379591"/>
          </a:xfrm>
          <a:prstGeom prst="rect">
            <a:avLst/>
          </a:prstGeom>
          <a:noFill/>
          <a:ln>
            <a:noFill/>
          </a:ln>
        </p:spPr>
        <p:txBody>
          <a:bodyPr lIns="91425" tIns="91425" rIns="91425" bIns="91425" anchor="t" anchorCtr="0"/>
          <a:lstStyle>
            <a:lvl1pPr marL="0" marR="0" lvl="0" indent="0" algn="l" rtl="0">
              <a:lnSpc>
                <a:spcPct val="90000"/>
              </a:lnSpc>
              <a:spcBef>
                <a:spcPts val="667"/>
              </a:spcBef>
              <a:spcAft>
                <a:spcPts val="333"/>
              </a:spcAft>
              <a:buClr>
                <a:schemeClr val="dk1"/>
              </a:buClr>
              <a:buFont typeface="Trebuchet MS"/>
              <a:buNone/>
              <a:defRPr sz="2000" b="0" i="0" u="none" strike="noStrike" cap="none">
                <a:solidFill>
                  <a:schemeClr val="dk2"/>
                </a:solidFill>
                <a:latin typeface="Trebuchet MS"/>
                <a:ea typeface="Trebuchet MS"/>
                <a:cs typeface="Trebuchet MS"/>
                <a:sym typeface="Trebuchet MS"/>
              </a:defRPr>
            </a:lvl1pPr>
            <a:lvl2pPr marL="634994" marR="0" lvl="1" indent="0" algn="l" rtl="0">
              <a:lnSpc>
                <a:spcPct val="90000"/>
              </a:lnSpc>
              <a:spcBef>
                <a:spcPts val="1000"/>
              </a:spcBef>
              <a:spcAft>
                <a:spcPts val="1000"/>
              </a:spcAft>
              <a:buClr>
                <a:schemeClr val="dk1"/>
              </a:buClr>
              <a:buFont typeface="Trebuchet MS"/>
              <a:buNone/>
              <a:defRPr sz="2000" b="0" i="0" u="none" strike="noStrike" cap="none">
                <a:solidFill>
                  <a:schemeClr val="dk2"/>
                </a:solidFill>
                <a:latin typeface="Trebuchet MS"/>
                <a:ea typeface="Trebuchet MS"/>
                <a:cs typeface="Trebuchet MS"/>
                <a:sym typeface="Trebuchet MS"/>
              </a:defRPr>
            </a:lvl2pPr>
            <a:lvl3pPr marL="1210016" marR="0" lvl="2" indent="-10583" algn="l" rtl="0">
              <a:lnSpc>
                <a:spcPct val="90000"/>
              </a:lnSpc>
              <a:spcBef>
                <a:spcPts val="1000"/>
              </a:spcBef>
              <a:spcAft>
                <a:spcPts val="1000"/>
              </a:spcAft>
              <a:buClr>
                <a:schemeClr val="dk1"/>
              </a:buClr>
              <a:buFont typeface="Trebuchet MS"/>
              <a:buNone/>
              <a:defRPr sz="1778" b="0" i="0" u="none" strike="noStrike" cap="none">
                <a:solidFill>
                  <a:schemeClr val="dk2"/>
                </a:solidFill>
                <a:latin typeface="Trebuchet MS"/>
                <a:ea typeface="Trebuchet MS"/>
                <a:cs typeface="Trebuchet MS"/>
                <a:sym typeface="Trebuchet MS"/>
              </a:defRPr>
            </a:lvl3pPr>
            <a:lvl4pPr marL="1972008" marR="0" lvl="3" indent="17639" algn="l" rtl="0">
              <a:lnSpc>
                <a:spcPct val="100000"/>
              </a:lnSpc>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4pPr>
            <a:lvl5pPr marL="2353004" marR="0" lvl="4" indent="17639" algn="l" rtl="0">
              <a:lnSpc>
                <a:spcPct val="100000"/>
              </a:lnSpc>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5pPr>
            <a:lvl6pPr marL="2860999" marR="0" lvl="5" indent="17639" algn="l" rtl="0">
              <a:lnSpc>
                <a:spcPct val="100000"/>
              </a:lnSpc>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6pPr>
            <a:lvl7pPr marL="3368994" marR="0" lvl="6" indent="17639" algn="l" rtl="0">
              <a:lnSpc>
                <a:spcPct val="100000"/>
              </a:lnSpc>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7pPr>
            <a:lvl8pPr marL="3876989" marR="0" lvl="7" indent="17639" algn="l" rtl="0">
              <a:lnSpc>
                <a:spcPct val="100000"/>
              </a:lnSpc>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8pPr>
            <a:lvl9pPr marL="4384984" marR="0" lvl="8" indent="17639" algn="l" rtl="0">
              <a:lnSpc>
                <a:spcPct val="100000"/>
              </a:lnSpc>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9pPr>
          </a:lstStyle>
          <a:p>
            <a:endParaRPr/>
          </a:p>
        </p:txBody>
      </p:sp>
      <p:sp>
        <p:nvSpPr>
          <p:cNvPr id="140" name="Shape 140"/>
          <p:cNvSpPr txBox="1">
            <a:spLocks noGrp="1"/>
          </p:cNvSpPr>
          <p:nvPr>
            <p:ph type="title"/>
          </p:nvPr>
        </p:nvSpPr>
        <p:spPr>
          <a:xfrm>
            <a:off x="718795" y="2320878"/>
            <a:ext cx="9710378" cy="1092060"/>
          </a:xfrm>
          <a:prstGeom prst="rect">
            <a:avLst/>
          </a:prstGeom>
          <a:noFill/>
          <a:ln>
            <a:noFill/>
          </a:ln>
        </p:spPr>
        <p:txBody>
          <a:bodyPr lIns="91425" tIns="91425" rIns="91425" bIns="91425" anchor="b" anchorCtr="0"/>
          <a:lstStyle>
            <a:lvl1pPr marL="0" marR="0" lvl="0" indent="0" algn="l" rtl="0">
              <a:lnSpc>
                <a:spcPct val="90000"/>
              </a:lnSpc>
              <a:spcBef>
                <a:spcPts val="0"/>
              </a:spcBef>
              <a:spcAft>
                <a:spcPts val="0"/>
              </a:spcAft>
              <a:buClr>
                <a:schemeClr val="dk2"/>
              </a:buClr>
              <a:buFont typeface="Trebuchet MS"/>
              <a:buNone/>
              <a:defRPr sz="4667" b="1" i="0" u="none" strike="noStrike" cap="none">
                <a:solidFill>
                  <a:schemeClr val="dk2"/>
                </a:solidFill>
                <a:latin typeface="Trebuchet MS"/>
                <a:ea typeface="Trebuchet MS"/>
                <a:cs typeface="Trebuchet MS"/>
                <a:sym typeface="Trebuchet MS"/>
              </a:defRPr>
            </a:lvl1pPr>
            <a:lvl2pPr marL="0" marR="0" lvl="1"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2pPr>
            <a:lvl3pPr marL="0" marR="0" lvl="2"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3pPr>
            <a:lvl4pPr marL="0" marR="0" lvl="3"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4pPr>
            <a:lvl5pPr marL="0" marR="0" lvl="4"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5pPr>
            <a:lvl6pPr marL="507995" marR="0" lvl="5"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6pPr>
            <a:lvl7pPr marL="1015990" marR="0" lvl="6"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7pPr>
            <a:lvl8pPr marL="1523985" marR="0" lvl="7"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8pPr>
            <a:lvl9pPr marL="2031980" marR="0" lvl="8"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9pPr>
          </a:lstStyle>
          <a:p>
            <a:endParaRPr/>
          </a:p>
        </p:txBody>
      </p:sp>
      <p:sp>
        <p:nvSpPr>
          <p:cNvPr id="141" name="Shape 141"/>
          <p:cNvSpPr txBox="1"/>
          <p:nvPr/>
        </p:nvSpPr>
        <p:spPr>
          <a:xfrm>
            <a:off x="801153" y="1578295"/>
            <a:ext cx="2432677" cy="233398"/>
          </a:xfrm>
          <a:prstGeom prst="rect">
            <a:avLst/>
          </a:prstGeom>
          <a:noFill/>
          <a:ln>
            <a:noFill/>
          </a:ln>
        </p:spPr>
        <p:txBody>
          <a:bodyPr lIns="101583" tIns="50778" rIns="101583" bIns="50778" anchor="ctr" anchorCtr="0">
            <a:noAutofit/>
          </a:bodyPr>
          <a:lstStyle/>
          <a:p>
            <a:pPr marL="0" marR="0" lvl="0" indent="0" algn="l" rtl="0">
              <a:lnSpc>
                <a:spcPct val="90000"/>
              </a:lnSpc>
              <a:spcBef>
                <a:spcPts val="0"/>
              </a:spcBef>
              <a:spcAft>
                <a:spcPts val="0"/>
              </a:spcAft>
              <a:buClr>
                <a:schemeClr val="dk2"/>
              </a:buClr>
              <a:buSzPct val="25000"/>
              <a:buFont typeface="Arial"/>
              <a:buNone/>
            </a:pPr>
            <a:r>
              <a:rPr lang="en-US" sz="889" b="0" i="0" u="none" strike="noStrike" cap="none">
                <a:solidFill>
                  <a:schemeClr val="dk2"/>
                </a:solidFill>
                <a:latin typeface="Arial"/>
                <a:ea typeface="Arial"/>
                <a:cs typeface="Arial"/>
                <a:sym typeface="Arial"/>
              </a:rPr>
              <a:t>Date| Location</a:t>
            </a:r>
          </a:p>
        </p:txBody>
      </p:sp>
    </p:spTree>
    <p:extLst>
      <p:ext uri="{BB962C8B-B14F-4D97-AF65-F5344CB8AC3E}">
        <p14:creationId xmlns:p14="http://schemas.microsoft.com/office/powerpoint/2010/main" val="349050869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cSld name="Title, Subtitle, and Content with CONFIDENTIAL">
    <p:spTree>
      <p:nvGrpSpPr>
        <p:cNvPr id="1" name="Shape 142"/>
        <p:cNvGrpSpPr/>
        <p:nvPr/>
      </p:nvGrpSpPr>
      <p:grpSpPr>
        <a:xfrm>
          <a:off x="0" y="0"/>
          <a:ext cx="0" cy="0"/>
          <a:chOff x="0" y="0"/>
          <a:chExt cx="0" cy="0"/>
        </a:xfrm>
      </p:grpSpPr>
      <p:sp>
        <p:nvSpPr>
          <p:cNvPr id="143" name="Shape 143"/>
          <p:cNvSpPr txBox="1">
            <a:spLocks noGrp="1"/>
          </p:cNvSpPr>
          <p:nvPr>
            <p:ph type="title"/>
          </p:nvPr>
        </p:nvSpPr>
        <p:spPr>
          <a:xfrm>
            <a:off x="553719" y="734695"/>
            <a:ext cx="11084559" cy="656590"/>
          </a:xfrm>
          <a:prstGeom prst="rect">
            <a:avLst/>
          </a:prstGeom>
          <a:noFill/>
          <a:ln>
            <a:noFill/>
          </a:ln>
        </p:spPr>
        <p:txBody>
          <a:bodyPr lIns="91425" tIns="91425" rIns="91425" bIns="91425" anchor="b" anchorCtr="0"/>
          <a:lstStyle>
            <a:lvl1pPr marL="0" marR="0" lvl="0" indent="0" algn="ctr" rtl="0">
              <a:lnSpc>
                <a:spcPct val="90000"/>
              </a:lnSpc>
              <a:spcBef>
                <a:spcPts val="0"/>
              </a:spcBef>
              <a:spcAft>
                <a:spcPts val="0"/>
              </a:spcAft>
              <a:buClr>
                <a:schemeClr val="dk2"/>
              </a:buClr>
              <a:buFont typeface="Trebuchet MS"/>
              <a:buNone/>
              <a:defRPr sz="4000" b="1" i="0" u="none" strike="noStrike" cap="none">
                <a:solidFill>
                  <a:schemeClr val="dk2"/>
                </a:solidFill>
                <a:latin typeface="Trebuchet MS"/>
                <a:ea typeface="Trebuchet MS"/>
                <a:cs typeface="Trebuchet MS"/>
                <a:sym typeface="Trebuchet MS"/>
              </a:defRPr>
            </a:lvl1pPr>
            <a:lvl2pPr marL="0" marR="0" lvl="1"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2pPr>
            <a:lvl3pPr marL="0" marR="0" lvl="2"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3pPr>
            <a:lvl4pPr marL="0" marR="0" lvl="3"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4pPr>
            <a:lvl5pPr marL="0" marR="0" lvl="4"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5pPr>
            <a:lvl6pPr marL="507995" marR="0" lvl="5"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6pPr>
            <a:lvl7pPr marL="1015990" marR="0" lvl="6"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7pPr>
            <a:lvl8pPr marL="1523985" marR="0" lvl="7"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8pPr>
            <a:lvl9pPr marL="2031980" marR="0" lvl="8"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9pPr>
          </a:lstStyle>
          <a:p>
            <a:endParaRPr/>
          </a:p>
        </p:txBody>
      </p:sp>
      <p:sp>
        <p:nvSpPr>
          <p:cNvPr id="144" name="Shape 144"/>
          <p:cNvSpPr txBox="1">
            <a:spLocks noGrp="1"/>
          </p:cNvSpPr>
          <p:nvPr>
            <p:ph type="body" idx="1"/>
          </p:nvPr>
        </p:nvSpPr>
        <p:spPr>
          <a:xfrm>
            <a:off x="574167" y="2336704"/>
            <a:ext cx="11054080" cy="4132137"/>
          </a:xfrm>
          <a:prstGeom prst="rect">
            <a:avLst/>
          </a:prstGeom>
          <a:noFill/>
          <a:ln>
            <a:noFill/>
          </a:ln>
        </p:spPr>
        <p:txBody>
          <a:bodyPr lIns="91425" tIns="91425" rIns="91425" bIns="91425" anchor="t" anchorCtr="0"/>
          <a:lstStyle>
            <a:lvl1pPr marL="0" marR="0" lvl="0" indent="0" algn="l" rtl="0">
              <a:lnSpc>
                <a:spcPct val="90000"/>
              </a:lnSpc>
              <a:spcBef>
                <a:spcPts val="1000"/>
              </a:spcBef>
              <a:spcAft>
                <a:spcPts val="1000"/>
              </a:spcAft>
              <a:buClr>
                <a:schemeClr val="dk1"/>
              </a:buClr>
              <a:buFont typeface="Trebuchet MS"/>
              <a:buNone/>
              <a:defRPr sz="2222" b="0" i="0" u="none" strike="noStrike" cap="none">
                <a:solidFill>
                  <a:schemeClr val="dk2"/>
                </a:solidFill>
                <a:latin typeface="Trebuchet MS"/>
                <a:ea typeface="Trebuchet MS"/>
                <a:cs typeface="Trebuchet MS"/>
                <a:sym typeface="Trebuchet MS"/>
              </a:defRPr>
            </a:lvl1pPr>
            <a:lvl2pPr marL="634994" marR="0" lvl="1" indent="0" algn="l" rtl="0">
              <a:lnSpc>
                <a:spcPct val="90000"/>
              </a:lnSpc>
              <a:spcBef>
                <a:spcPts val="1000"/>
              </a:spcBef>
              <a:spcAft>
                <a:spcPts val="1000"/>
              </a:spcAft>
              <a:buClr>
                <a:schemeClr val="dk1"/>
              </a:buClr>
              <a:buFont typeface="Trebuchet MS"/>
              <a:buNone/>
              <a:defRPr sz="2000" b="0" i="0" u="none" strike="noStrike" cap="none">
                <a:solidFill>
                  <a:schemeClr val="dk2"/>
                </a:solidFill>
                <a:latin typeface="Trebuchet MS"/>
                <a:ea typeface="Trebuchet MS"/>
                <a:cs typeface="Trebuchet MS"/>
                <a:sym typeface="Trebuchet MS"/>
              </a:defRPr>
            </a:lvl2pPr>
            <a:lvl3pPr marL="1210016" marR="0" lvl="2" indent="-10583" algn="l" rtl="0">
              <a:lnSpc>
                <a:spcPct val="90000"/>
              </a:lnSpc>
              <a:spcBef>
                <a:spcPts val="1000"/>
              </a:spcBef>
              <a:spcAft>
                <a:spcPts val="1000"/>
              </a:spcAft>
              <a:buClr>
                <a:schemeClr val="dk1"/>
              </a:buClr>
              <a:buFont typeface="Trebuchet MS"/>
              <a:buNone/>
              <a:defRPr sz="1778" b="0" i="0" u="none" strike="noStrike" cap="none">
                <a:solidFill>
                  <a:schemeClr val="dk2"/>
                </a:solidFill>
                <a:latin typeface="Trebuchet MS"/>
                <a:ea typeface="Trebuchet MS"/>
                <a:cs typeface="Trebuchet MS"/>
                <a:sym typeface="Trebuchet MS"/>
              </a:defRPr>
            </a:lvl3pPr>
            <a:lvl4pPr marL="1972008" marR="0" lvl="3" indent="-10583" algn="l" rtl="0">
              <a:lnSpc>
                <a:spcPct val="100000"/>
              </a:lnSpc>
              <a:spcBef>
                <a:spcPts val="400"/>
              </a:spcBef>
              <a:spcAft>
                <a:spcPts val="0"/>
              </a:spcAft>
              <a:buClr>
                <a:schemeClr val="dk1"/>
              </a:buClr>
              <a:buSzPct val="100000"/>
              <a:buFont typeface="Noto Sans Symbols"/>
              <a:buChar char="▪"/>
              <a:defRPr sz="2000" b="0" i="0" u="none" strike="noStrike" cap="none">
                <a:solidFill>
                  <a:schemeClr val="lt1"/>
                </a:solidFill>
                <a:latin typeface="Trebuchet MS"/>
                <a:ea typeface="Trebuchet MS"/>
                <a:cs typeface="Trebuchet MS"/>
                <a:sym typeface="Trebuchet MS"/>
              </a:defRPr>
            </a:lvl4pPr>
            <a:lvl5pPr marL="2353004" marR="0" lvl="4" indent="17639" algn="l" rtl="0">
              <a:lnSpc>
                <a:spcPct val="100000"/>
              </a:lnSpc>
              <a:spcBef>
                <a:spcPts val="444"/>
              </a:spcBef>
              <a:spcAft>
                <a:spcPts val="0"/>
              </a:spcAft>
              <a:buClr>
                <a:schemeClr val="dk1"/>
              </a:buClr>
              <a:buSzPct val="100000"/>
              <a:buFont typeface="Noto Sans Symbols"/>
              <a:buChar char="▪"/>
              <a:defRPr sz="2222" b="0" i="0" u="none" strike="noStrike" cap="none">
                <a:solidFill>
                  <a:schemeClr val="lt1"/>
                </a:solidFill>
                <a:latin typeface="Trebuchet MS"/>
                <a:ea typeface="Trebuchet MS"/>
                <a:cs typeface="Trebuchet MS"/>
                <a:sym typeface="Trebuchet MS"/>
              </a:defRPr>
            </a:lvl5pPr>
            <a:lvl6pPr marL="2860999" marR="0" lvl="5" indent="17639" algn="l" rtl="0">
              <a:lnSpc>
                <a:spcPct val="100000"/>
              </a:lnSpc>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6pPr>
            <a:lvl7pPr marL="3368994" marR="0" lvl="6" indent="17639" algn="l" rtl="0">
              <a:lnSpc>
                <a:spcPct val="100000"/>
              </a:lnSpc>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7pPr>
            <a:lvl8pPr marL="3876989" marR="0" lvl="7" indent="17639" algn="l" rtl="0">
              <a:lnSpc>
                <a:spcPct val="100000"/>
              </a:lnSpc>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8pPr>
            <a:lvl9pPr marL="4384984" marR="0" lvl="8" indent="17639" algn="l" rtl="0">
              <a:lnSpc>
                <a:spcPct val="100000"/>
              </a:lnSpc>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9pPr>
          </a:lstStyle>
          <a:p>
            <a:endParaRPr/>
          </a:p>
        </p:txBody>
      </p:sp>
      <p:sp>
        <p:nvSpPr>
          <p:cNvPr id="145" name="Shape 145"/>
          <p:cNvSpPr txBox="1">
            <a:spLocks noGrp="1"/>
          </p:cNvSpPr>
          <p:nvPr>
            <p:ph type="body" idx="2"/>
          </p:nvPr>
        </p:nvSpPr>
        <p:spPr>
          <a:xfrm>
            <a:off x="553719" y="1314814"/>
            <a:ext cx="11084559" cy="583847"/>
          </a:xfrm>
          <a:prstGeom prst="rect">
            <a:avLst/>
          </a:prstGeom>
          <a:noFill/>
          <a:ln>
            <a:noFill/>
          </a:ln>
        </p:spPr>
        <p:txBody>
          <a:bodyPr lIns="91425" tIns="91425" rIns="91425" bIns="91425" anchor="t" anchorCtr="0"/>
          <a:lstStyle>
            <a:lvl1pPr marL="0" marR="0" lvl="0" indent="0" algn="ctr" rtl="0">
              <a:lnSpc>
                <a:spcPct val="90000"/>
              </a:lnSpc>
              <a:spcBef>
                <a:spcPts val="1000"/>
              </a:spcBef>
              <a:spcAft>
                <a:spcPts val="1000"/>
              </a:spcAft>
              <a:buClr>
                <a:schemeClr val="dk1"/>
              </a:buClr>
              <a:buFont typeface="Trebuchet MS"/>
              <a:buNone/>
              <a:defRPr sz="2667" b="0" i="0" u="none" strike="noStrike" cap="none">
                <a:solidFill>
                  <a:schemeClr val="lt2"/>
                </a:solidFill>
                <a:latin typeface="Trebuchet MS"/>
                <a:ea typeface="Trebuchet MS"/>
                <a:cs typeface="Trebuchet MS"/>
                <a:sym typeface="Trebuchet MS"/>
              </a:defRPr>
            </a:lvl1pPr>
            <a:lvl2pPr marL="634994" marR="0" lvl="1" indent="0" algn="ctr" rtl="0">
              <a:lnSpc>
                <a:spcPct val="90000"/>
              </a:lnSpc>
              <a:spcBef>
                <a:spcPts val="1000"/>
              </a:spcBef>
              <a:spcAft>
                <a:spcPts val="1000"/>
              </a:spcAft>
              <a:buClr>
                <a:schemeClr val="dk1"/>
              </a:buClr>
              <a:buFont typeface="Trebuchet MS"/>
              <a:buNone/>
              <a:defRPr sz="3111" b="0" i="0" u="none" strike="noStrike" cap="none">
                <a:solidFill>
                  <a:schemeClr val="lt2"/>
                </a:solidFill>
                <a:latin typeface="Trebuchet MS"/>
                <a:ea typeface="Trebuchet MS"/>
                <a:cs typeface="Trebuchet MS"/>
                <a:sym typeface="Trebuchet MS"/>
              </a:defRPr>
            </a:lvl2pPr>
            <a:lvl3pPr marL="1210016" marR="0" lvl="2" indent="-10583" algn="ctr" rtl="0">
              <a:lnSpc>
                <a:spcPct val="90000"/>
              </a:lnSpc>
              <a:spcBef>
                <a:spcPts val="1000"/>
              </a:spcBef>
              <a:spcAft>
                <a:spcPts val="1000"/>
              </a:spcAft>
              <a:buClr>
                <a:schemeClr val="dk1"/>
              </a:buClr>
              <a:buFont typeface="Trebuchet MS"/>
              <a:buNone/>
              <a:defRPr sz="3111" b="0" i="0" u="none" strike="noStrike" cap="none">
                <a:solidFill>
                  <a:schemeClr val="lt2"/>
                </a:solidFill>
                <a:latin typeface="Trebuchet MS"/>
                <a:ea typeface="Trebuchet MS"/>
                <a:cs typeface="Trebuchet MS"/>
                <a:sym typeface="Trebuchet MS"/>
              </a:defRPr>
            </a:lvl3pPr>
            <a:lvl4pPr marL="1718011" marR="0" lvl="3" indent="-10583" algn="ctr" rtl="0">
              <a:lnSpc>
                <a:spcPct val="100000"/>
              </a:lnSpc>
              <a:spcBef>
                <a:spcPts val="622"/>
              </a:spcBef>
              <a:spcAft>
                <a:spcPts val="0"/>
              </a:spcAft>
              <a:buClr>
                <a:schemeClr val="lt2"/>
              </a:buClr>
              <a:buFont typeface="Trebuchet MS"/>
              <a:buNone/>
              <a:defRPr sz="3111" b="0" i="0" u="none" strike="noStrike" cap="none">
                <a:solidFill>
                  <a:schemeClr val="lt2"/>
                </a:solidFill>
                <a:latin typeface="Trebuchet MS"/>
                <a:ea typeface="Trebuchet MS"/>
                <a:cs typeface="Trebuchet MS"/>
                <a:sym typeface="Trebuchet MS"/>
              </a:defRPr>
            </a:lvl4pPr>
            <a:lvl5pPr marL="2099007" marR="0" lvl="4" indent="-10583" algn="ctr" rtl="0">
              <a:lnSpc>
                <a:spcPct val="100000"/>
              </a:lnSpc>
              <a:spcBef>
                <a:spcPts val="622"/>
              </a:spcBef>
              <a:spcAft>
                <a:spcPts val="0"/>
              </a:spcAft>
              <a:buClr>
                <a:schemeClr val="lt2"/>
              </a:buClr>
              <a:buFont typeface="Trebuchet MS"/>
              <a:buNone/>
              <a:defRPr sz="3111" b="0" i="0" u="none" strike="noStrike" cap="none">
                <a:solidFill>
                  <a:schemeClr val="lt2"/>
                </a:solidFill>
                <a:latin typeface="Trebuchet MS"/>
                <a:ea typeface="Trebuchet MS"/>
                <a:cs typeface="Trebuchet MS"/>
                <a:sym typeface="Trebuchet MS"/>
              </a:defRPr>
            </a:lvl5pPr>
            <a:lvl6pPr marL="2860999" marR="0" lvl="5" indent="17639" algn="l" rtl="0">
              <a:lnSpc>
                <a:spcPct val="100000"/>
              </a:lnSpc>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6pPr>
            <a:lvl7pPr marL="3368994" marR="0" lvl="6" indent="17639" algn="l" rtl="0">
              <a:lnSpc>
                <a:spcPct val="100000"/>
              </a:lnSpc>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7pPr>
            <a:lvl8pPr marL="3876989" marR="0" lvl="7" indent="17639" algn="l" rtl="0">
              <a:lnSpc>
                <a:spcPct val="100000"/>
              </a:lnSpc>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8pPr>
            <a:lvl9pPr marL="4384984" marR="0" lvl="8" indent="17639" algn="l" rtl="0">
              <a:lnSpc>
                <a:spcPct val="100000"/>
              </a:lnSpc>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9pPr>
          </a:lstStyle>
          <a:p>
            <a:endParaRPr/>
          </a:p>
        </p:txBody>
      </p:sp>
      <p:sp>
        <p:nvSpPr>
          <p:cNvPr id="146" name="Shape 146"/>
          <p:cNvSpPr/>
          <p:nvPr/>
        </p:nvSpPr>
        <p:spPr>
          <a:xfrm>
            <a:off x="7833031" y="6424130"/>
            <a:ext cx="3069851" cy="275711"/>
          </a:xfrm>
          <a:prstGeom prst="rect">
            <a:avLst/>
          </a:prstGeom>
          <a:noFill/>
          <a:ln>
            <a:noFill/>
          </a:ln>
        </p:spPr>
        <p:txBody>
          <a:bodyPr lIns="101583" tIns="50778" rIns="101583" bIns="50778" anchor="b" anchorCtr="0">
            <a:noAutofit/>
          </a:bodyPr>
          <a:lstStyle/>
          <a:p>
            <a:pPr marL="0" marR="0" lvl="0" indent="0" algn="r" rtl="0">
              <a:lnSpc>
                <a:spcPct val="90000"/>
              </a:lnSpc>
              <a:spcBef>
                <a:spcPts val="0"/>
              </a:spcBef>
              <a:spcAft>
                <a:spcPts val="0"/>
              </a:spcAft>
              <a:buClr>
                <a:schemeClr val="dk2"/>
              </a:buClr>
              <a:buSzPct val="25000"/>
              <a:buFont typeface="Trebuchet MS"/>
              <a:buNone/>
            </a:pPr>
            <a:r>
              <a:rPr lang="en-US" sz="889" b="1" i="0" u="none" strike="noStrike" cap="none">
                <a:solidFill>
                  <a:schemeClr val="dk2"/>
                </a:solidFill>
                <a:latin typeface="Trebuchet MS"/>
                <a:ea typeface="Trebuchet MS"/>
                <a:cs typeface="Trebuchet MS"/>
                <a:sym typeface="Trebuchet MS"/>
              </a:rPr>
              <a:t>NVIDIA CONFIDENTIAL. DO NOT DISTRIBUTE.</a:t>
            </a:r>
          </a:p>
        </p:txBody>
      </p:sp>
    </p:spTree>
    <p:extLst>
      <p:ext uri="{BB962C8B-B14F-4D97-AF65-F5344CB8AC3E}">
        <p14:creationId xmlns:p14="http://schemas.microsoft.com/office/powerpoint/2010/main" val="63084261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cSld name="Content with Photograph">
    <p:spTree>
      <p:nvGrpSpPr>
        <p:cNvPr id="1" name="Shape 154"/>
        <p:cNvGrpSpPr/>
        <p:nvPr/>
      </p:nvGrpSpPr>
      <p:grpSpPr>
        <a:xfrm>
          <a:off x="0" y="0"/>
          <a:ext cx="0" cy="0"/>
          <a:chOff x="0" y="0"/>
          <a:chExt cx="0" cy="0"/>
        </a:xfrm>
      </p:grpSpPr>
      <p:grpSp>
        <p:nvGrpSpPr>
          <p:cNvPr id="155" name="Shape 155"/>
          <p:cNvGrpSpPr/>
          <p:nvPr/>
        </p:nvGrpSpPr>
        <p:grpSpPr>
          <a:xfrm>
            <a:off x="-13122" y="1"/>
            <a:ext cx="583540" cy="6857999"/>
            <a:chOff x="-11810" y="0"/>
            <a:chExt cx="525186" cy="6172199"/>
          </a:xfrm>
        </p:grpSpPr>
        <p:pic>
          <p:nvPicPr>
            <p:cNvPr id="156" name="Shape 156"/>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0" y="0"/>
              <a:ext cx="513376" cy="6172199"/>
            </a:xfrm>
            <a:prstGeom prst="rect">
              <a:avLst/>
            </a:prstGeom>
            <a:noFill/>
            <a:ln>
              <a:noFill/>
            </a:ln>
          </p:spPr>
        </p:pic>
        <p:sp>
          <p:nvSpPr>
            <p:cNvPr id="157" name="Shape 157"/>
            <p:cNvSpPr/>
            <p:nvPr/>
          </p:nvSpPr>
          <p:spPr>
            <a:xfrm>
              <a:off x="0" y="0"/>
              <a:ext cx="513376" cy="6172199"/>
            </a:xfrm>
            <a:prstGeom prst="rect">
              <a:avLst/>
            </a:prstGeom>
            <a:gradFill>
              <a:gsLst>
                <a:gs pos="0">
                  <a:srgbClr val="FFFFFF">
                    <a:alpha val="0"/>
                  </a:srgbClr>
                </a:gs>
                <a:gs pos="100000">
                  <a:schemeClr val="lt1"/>
                </a:gs>
              </a:gsLst>
              <a:lin ang="0" scaled="0"/>
            </a:gra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2000" b="0" i="0" u="none" strike="noStrike" cap="none">
                <a:solidFill>
                  <a:schemeClr val="lt1"/>
                </a:solidFill>
                <a:latin typeface="Arial"/>
                <a:ea typeface="Arial"/>
                <a:cs typeface="Arial"/>
                <a:sym typeface="Arial"/>
              </a:endParaRPr>
            </a:p>
          </p:txBody>
        </p:sp>
        <p:pic>
          <p:nvPicPr>
            <p:cNvPr id="158" name="Shape 158"/>
            <p:cNvPicPr preferRelativeResize="0"/>
            <p:nvPr/>
          </p:nvPicPr>
          <p:blipFill rotWithShape="1">
            <a:blip r:embed="rId3" cstate="screen">
              <a:alphaModFix/>
              <a:extLst>
                <a:ext uri="{28A0092B-C50C-407E-A947-70E740481C1C}">
                  <a14:useLocalDpi xmlns:a14="http://schemas.microsoft.com/office/drawing/2010/main"/>
                </a:ext>
              </a:extLst>
            </a:blip>
            <a:srcRect b="31418"/>
            <a:stretch/>
          </p:blipFill>
          <p:spPr>
            <a:xfrm rot="5400000">
              <a:off x="-710096" y="699111"/>
              <a:ext cx="1873217" cy="476646"/>
            </a:xfrm>
            <a:prstGeom prst="rect">
              <a:avLst/>
            </a:prstGeom>
            <a:noFill/>
            <a:ln>
              <a:noFill/>
            </a:ln>
          </p:spPr>
        </p:pic>
      </p:grpSp>
      <p:sp>
        <p:nvSpPr>
          <p:cNvPr id="159" name="Shape 159"/>
          <p:cNvSpPr/>
          <p:nvPr/>
        </p:nvSpPr>
        <p:spPr>
          <a:xfrm>
            <a:off x="10490504" y="1"/>
            <a:ext cx="1701494" cy="6857999"/>
          </a:xfrm>
          <a:prstGeom prst="rect">
            <a:avLst/>
          </a:prstGeom>
          <a:solidFill>
            <a:schemeClr val="lt1"/>
          </a:solidFill>
          <a:ln>
            <a:noFill/>
          </a:ln>
        </p:spPr>
        <p:txBody>
          <a:bodyPr lIns="101583" tIns="50778" rIns="101583" bIns="50778" anchor="ctr" anchorCtr="0">
            <a:noAutofit/>
          </a:bodyPr>
          <a:lstStyle/>
          <a:p>
            <a:pPr marL="0" marR="0" lvl="0" indent="0" algn="ctr" rtl="0">
              <a:lnSpc>
                <a:spcPct val="100000"/>
              </a:lnSpc>
              <a:spcBef>
                <a:spcPts val="0"/>
              </a:spcBef>
              <a:spcAft>
                <a:spcPts val="0"/>
              </a:spcAft>
              <a:buClr>
                <a:srgbClr val="000000"/>
              </a:buClr>
              <a:buFont typeface="Arial"/>
              <a:buNone/>
            </a:pPr>
            <a:endParaRPr sz="2000" b="0" i="0" u="none" strike="noStrike" cap="none">
              <a:solidFill>
                <a:schemeClr val="lt1"/>
              </a:solidFill>
              <a:latin typeface="Arial"/>
              <a:ea typeface="Arial"/>
              <a:cs typeface="Arial"/>
              <a:sym typeface="Arial"/>
            </a:endParaRPr>
          </a:p>
        </p:txBody>
      </p:sp>
      <p:sp>
        <p:nvSpPr>
          <p:cNvPr id="160" name="Shape 160"/>
          <p:cNvSpPr txBox="1">
            <a:spLocks noGrp="1"/>
          </p:cNvSpPr>
          <p:nvPr>
            <p:ph type="title"/>
          </p:nvPr>
        </p:nvSpPr>
        <p:spPr>
          <a:xfrm>
            <a:off x="553719" y="703917"/>
            <a:ext cx="6580129" cy="687367"/>
          </a:xfrm>
          <a:prstGeom prst="rect">
            <a:avLst/>
          </a:prstGeom>
          <a:noFill/>
          <a:ln>
            <a:noFill/>
          </a:ln>
        </p:spPr>
        <p:txBody>
          <a:bodyPr lIns="91425" tIns="91425" rIns="91425" bIns="91425" anchor="b" anchorCtr="0"/>
          <a:lstStyle>
            <a:lvl1pPr marL="0" marR="0" lvl="0" indent="0" algn="l" rtl="0">
              <a:lnSpc>
                <a:spcPct val="90000"/>
              </a:lnSpc>
              <a:spcBef>
                <a:spcPts val="0"/>
              </a:spcBef>
              <a:spcAft>
                <a:spcPts val="0"/>
              </a:spcAft>
              <a:buClr>
                <a:schemeClr val="dk2"/>
              </a:buClr>
              <a:buFont typeface="Trebuchet MS"/>
              <a:buNone/>
              <a:defRPr sz="4000" b="1" i="0" u="none" strike="noStrike" cap="none">
                <a:solidFill>
                  <a:schemeClr val="dk2"/>
                </a:solidFill>
                <a:latin typeface="Trebuchet MS"/>
                <a:ea typeface="Trebuchet MS"/>
                <a:cs typeface="Trebuchet MS"/>
                <a:sym typeface="Trebuchet MS"/>
              </a:defRPr>
            </a:lvl1pPr>
            <a:lvl2pPr marL="0" marR="0" lvl="1"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2pPr>
            <a:lvl3pPr marL="0" marR="0" lvl="2"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3pPr>
            <a:lvl4pPr marL="0" marR="0" lvl="3"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4pPr>
            <a:lvl5pPr marL="0" marR="0" lvl="4"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5pPr>
            <a:lvl6pPr marL="507995" marR="0" lvl="5"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6pPr>
            <a:lvl7pPr marL="1015990" marR="0" lvl="6"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7pPr>
            <a:lvl8pPr marL="1523985" marR="0" lvl="7"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8pPr>
            <a:lvl9pPr marL="2031980" marR="0" lvl="8"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9pPr>
          </a:lstStyle>
          <a:p>
            <a:endParaRPr/>
          </a:p>
        </p:txBody>
      </p:sp>
      <p:sp>
        <p:nvSpPr>
          <p:cNvPr id="161" name="Shape 161"/>
          <p:cNvSpPr txBox="1">
            <a:spLocks noGrp="1"/>
          </p:cNvSpPr>
          <p:nvPr>
            <p:ph type="body" idx="1"/>
          </p:nvPr>
        </p:nvSpPr>
        <p:spPr>
          <a:xfrm>
            <a:off x="568960" y="2336703"/>
            <a:ext cx="6562037" cy="4104176"/>
          </a:xfrm>
          <a:prstGeom prst="rect">
            <a:avLst/>
          </a:prstGeom>
          <a:noFill/>
          <a:ln>
            <a:noFill/>
          </a:ln>
        </p:spPr>
        <p:txBody>
          <a:bodyPr lIns="91425" tIns="91425" rIns="91425" bIns="91425" anchor="t" anchorCtr="0"/>
          <a:lstStyle>
            <a:lvl1pPr marL="0" marR="0" lvl="0" indent="0" algn="l" rtl="0">
              <a:lnSpc>
                <a:spcPct val="90000"/>
              </a:lnSpc>
              <a:spcBef>
                <a:spcPts val="1000"/>
              </a:spcBef>
              <a:spcAft>
                <a:spcPts val="1000"/>
              </a:spcAft>
              <a:buClr>
                <a:schemeClr val="dk1"/>
              </a:buClr>
              <a:buFont typeface="Trebuchet MS"/>
              <a:buNone/>
              <a:defRPr sz="2222" b="0" i="0" u="none" strike="noStrike" cap="none">
                <a:solidFill>
                  <a:schemeClr val="dk2"/>
                </a:solidFill>
                <a:latin typeface="Trebuchet MS"/>
                <a:ea typeface="Trebuchet MS"/>
                <a:cs typeface="Trebuchet MS"/>
                <a:sym typeface="Trebuchet MS"/>
              </a:defRPr>
            </a:lvl1pPr>
            <a:lvl2pPr marL="634994" marR="0" lvl="1" indent="0" algn="l" rtl="0">
              <a:lnSpc>
                <a:spcPct val="90000"/>
              </a:lnSpc>
              <a:spcBef>
                <a:spcPts val="1000"/>
              </a:spcBef>
              <a:spcAft>
                <a:spcPts val="1000"/>
              </a:spcAft>
              <a:buClr>
                <a:schemeClr val="dk1"/>
              </a:buClr>
              <a:buFont typeface="Trebuchet MS"/>
              <a:buNone/>
              <a:defRPr sz="2000" b="0" i="0" u="none" strike="noStrike" cap="none">
                <a:solidFill>
                  <a:schemeClr val="dk2"/>
                </a:solidFill>
                <a:latin typeface="Trebuchet MS"/>
                <a:ea typeface="Trebuchet MS"/>
                <a:cs typeface="Trebuchet MS"/>
                <a:sym typeface="Trebuchet MS"/>
              </a:defRPr>
            </a:lvl2pPr>
            <a:lvl3pPr marL="1210016" marR="0" lvl="2" indent="-10583" algn="l" rtl="0">
              <a:lnSpc>
                <a:spcPct val="90000"/>
              </a:lnSpc>
              <a:spcBef>
                <a:spcPts val="1000"/>
              </a:spcBef>
              <a:spcAft>
                <a:spcPts val="1000"/>
              </a:spcAft>
              <a:buClr>
                <a:schemeClr val="dk1"/>
              </a:buClr>
              <a:buFont typeface="Trebuchet MS"/>
              <a:buNone/>
              <a:defRPr sz="2000" b="0" i="0" u="none" strike="noStrike" cap="none">
                <a:solidFill>
                  <a:schemeClr val="dk2"/>
                </a:solidFill>
                <a:latin typeface="Trebuchet MS"/>
                <a:ea typeface="Trebuchet MS"/>
                <a:cs typeface="Trebuchet MS"/>
                <a:sym typeface="Trebuchet MS"/>
              </a:defRPr>
            </a:lvl3pPr>
            <a:lvl4pPr marL="1972008" marR="0" lvl="3" indent="-10583" algn="l" rtl="0">
              <a:lnSpc>
                <a:spcPct val="100000"/>
              </a:lnSpc>
              <a:spcBef>
                <a:spcPts val="400"/>
              </a:spcBef>
              <a:spcAft>
                <a:spcPts val="0"/>
              </a:spcAft>
              <a:buClr>
                <a:schemeClr val="dk1"/>
              </a:buClr>
              <a:buSzPct val="100000"/>
              <a:buFont typeface="Noto Sans Symbols"/>
              <a:buChar char="▪"/>
              <a:defRPr sz="2000" b="0" i="0" u="none" strike="noStrike" cap="none">
                <a:solidFill>
                  <a:schemeClr val="lt1"/>
                </a:solidFill>
                <a:latin typeface="Trebuchet MS"/>
                <a:ea typeface="Trebuchet MS"/>
                <a:cs typeface="Trebuchet MS"/>
                <a:sym typeface="Trebuchet MS"/>
              </a:defRPr>
            </a:lvl4pPr>
            <a:lvl5pPr marL="2353004" marR="0" lvl="4" indent="17639" algn="l" rtl="0">
              <a:lnSpc>
                <a:spcPct val="100000"/>
              </a:lnSpc>
              <a:spcBef>
                <a:spcPts val="444"/>
              </a:spcBef>
              <a:spcAft>
                <a:spcPts val="0"/>
              </a:spcAft>
              <a:buClr>
                <a:schemeClr val="dk1"/>
              </a:buClr>
              <a:buSzPct val="100000"/>
              <a:buFont typeface="Noto Sans Symbols"/>
              <a:buChar char="▪"/>
              <a:defRPr sz="2222" b="0" i="0" u="none" strike="noStrike" cap="none">
                <a:solidFill>
                  <a:schemeClr val="lt1"/>
                </a:solidFill>
                <a:latin typeface="Trebuchet MS"/>
                <a:ea typeface="Trebuchet MS"/>
                <a:cs typeface="Trebuchet MS"/>
                <a:sym typeface="Trebuchet MS"/>
              </a:defRPr>
            </a:lvl5pPr>
            <a:lvl6pPr marL="2860999" marR="0" lvl="5" indent="17639" algn="l" rtl="0">
              <a:lnSpc>
                <a:spcPct val="100000"/>
              </a:lnSpc>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6pPr>
            <a:lvl7pPr marL="3368994" marR="0" lvl="6" indent="17639" algn="l" rtl="0">
              <a:lnSpc>
                <a:spcPct val="100000"/>
              </a:lnSpc>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7pPr>
            <a:lvl8pPr marL="3876989" marR="0" lvl="7" indent="17639" algn="l" rtl="0">
              <a:lnSpc>
                <a:spcPct val="100000"/>
              </a:lnSpc>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8pPr>
            <a:lvl9pPr marL="4384984" marR="0" lvl="8" indent="17639" algn="l" rtl="0">
              <a:lnSpc>
                <a:spcPct val="100000"/>
              </a:lnSpc>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9pPr>
          </a:lstStyle>
          <a:p>
            <a:endParaRPr/>
          </a:p>
        </p:txBody>
      </p:sp>
      <p:sp>
        <p:nvSpPr>
          <p:cNvPr id="162" name="Shape 162"/>
          <p:cNvSpPr txBox="1">
            <a:spLocks noGrp="1"/>
          </p:cNvSpPr>
          <p:nvPr>
            <p:ph type="body" idx="2"/>
          </p:nvPr>
        </p:nvSpPr>
        <p:spPr>
          <a:xfrm>
            <a:off x="553719" y="1314814"/>
            <a:ext cx="6580129" cy="583847"/>
          </a:xfrm>
          <a:prstGeom prst="rect">
            <a:avLst/>
          </a:prstGeom>
          <a:noFill/>
          <a:ln>
            <a:noFill/>
          </a:ln>
        </p:spPr>
        <p:txBody>
          <a:bodyPr lIns="91425" tIns="91425" rIns="91425" bIns="91425" anchor="t" anchorCtr="0"/>
          <a:lstStyle>
            <a:lvl1pPr marL="0" marR="0" lvl="0" indent="0" algn="l" rtl="0">
              <a:lnSpc>
                <a:spcPct val="90000"/>
              </a:lnSpc>
              <a:spcBef>
                <a:spcPts val="1000"/>
              </a:spcBef>
              <a:spcAft>
                <a:spcPts val="1000"/>
              </a:spcAft>
              <a:buClr>
                <a:schemeClr val="dk1"/>
              </a:buClr>
              <a:buFont typeface="Trebuchet MS"/>
              <a:buNone/>
              <a:defRPr sz="2667" b="0" i="0" u="none" strike="noStrike" cap="none">
                <a:solidFill>
                  <a:schemeClr val="lt2"/>
                </a:solidFill>
                <a:latin typeface="Trebuchet MS"/>
                <a:ea typeface="Trebuchet MS"/>
                <a:cs typeface="Trebuchet MS"/>
                <a:sym typeface="Trebuchet MS"/>
              </a:defRPr>
            </a:lvl1pPr>
            <a:lvl2pPr marL="634994" marR="0" lvl="1" indent="0" algn="ctr" rtl="0">
              <a:lnSpc>
                <a:spcPct val="90000"/>
              </a:lnSpc>
              <a:spcBef>
                <a:spcPts val="1000"/>
              </a:spcBef>
              <a:spcAft>
                <a:spcPts val="1000"/>
              </a:spcAft>
              <a:buClr>
                <a:schemeClr val="dk1"/>
              </a:buClr>
              <a:buFont typeface="Trebuchet MS"/>
              <a:buNone/>
              <a:defRPr sz="3111" b="0" i="0" u="none" strike="noStrike" cap="none">
                <a:solidFill>
                  <a:schemeClr val="lt2"/>
                </a:solidFill>
                <a:latin typeface="Trebuchet MS"/>
                <a:ea typeface="Trebuchet MS"/>
                <a:cs typeface="Trebuchet MS"/>
                <a:sym typeface="Trebuchet MS"/>
              </a:defRPr>
            </a:lvl2pPr>
            <a:lvl3pPr marL="1210016" marR="0" lvl="2" indent="-10583" algn="ctr" rtl="0">
              <a:lnSpc>
                <a:spcPct val="90000"/>
              </a:lnSpc>
              <a:spcBef>
                <a:spcPts val="1000"/>
              </a:spcBef>
              <a:spcAft>
                <a:spcPts val="1000"/>
              </a:spcAft>
              <a:buClr>
                <a:schemeClr val="dk1"/>
              </a:buClr>
              <a:buFont typeface="Trebuchet MS"/>
              <a:buNone/>
              <a:defRPr sz="3111" b="0" i="0" u="none" strike="noStrike" cap="none">
                <a:solidFill>
                  <a:schemeClr val="lt2"/>
                </a:solidFill>
                <a:latin typeface="Trebuchet MS"/>
                <a:ea typeface="Trebuchet MS"/>
                <a:cs typeface="Trebuchet MS"/>
                <a:sym typeface="Trebuchet MS"/>
              </a:defRPr>
            </a:lvl3pPr>
            <a:lvl4pPr marL="1718011" marR="0" lvl="3" indent="-10583" algn="ctr" rtl="0">
              <a:lnSpc>
                <a:spcPct val="100000"/>
              </a:lnSpc>
              <a:spcBef>
                <a:spcPts val="622"/>
              </a:spcBef>
              <a:spcAft>
                <a:spcPts val="0"/>
              </a:spcAft>
              <a:buClr>
                <a:schemeClr val="lt2"/>
              </a:buClr>
              <a:buFont typeface="Trebuchet MS"/>
              <a:buNone/>
              <a:defRPr sz="3111" b="0" i="0" u="none" strike="noStrike" cap="none">
                <a:solidFill>
                  <a:schemeClr val="lt2"/>
                </a:solidFill>
                <a:latin typeface="Trebuchet MS"/>
                <a:ea typeface="Trebuchet MS"/>
                <a:cs typeface="Trebuchet MS"/>
                <a:sym typeface="Trebuchet MS"/>
              </a:defRPr>
            </a:lvl4pPr>
            <a:lvl5pPr marL="2099007" marR="0" lvl="4" indent="-10583" algn="ctr" rtl="0">
              <a:lnSpc>
                <a:spcPct val="100000"/>
              </a:lnSpc>
              <a:spcBef>
                <a:spcPts val="622"/>
              </a:spcBef>
              <a:spcAft>
                <a:spcPts val="0"/>
              </a:spcAft>
              <a:buClr>
                <a:schemeClr val="lt2"/>
              </a:buClr>
              <a:buFont typeface="Trebuchet MS"/>
              <a:buNone/>
              <a:defRPr sz="3111" b="0" i="0" u="none" strike="noStrike" cap="none">
                <a:solidFill>
                  <a:schemeClr val="lt2"/>
                </a:solidFill>
                <a:latin typeface="Trebuchet MS"/>
                <a:ea typeface="Trebuchet MS"/>
                <a:cs typeface="Trebuchet MS"/>
                <a:sym typeface="Trebuchet MS"/>
              </a:defRPr>
            </a:lvl5pPr>
            <a:lvl6pPr marL="2860999" marR="0" lvl="5" indent="17639" algn="l" rtl="0">
              <a:lnSpc>
                <a:spcPct val="100000"/>
              </a:lnSpc>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6pPr>
            <a:lvl7pPr marL="3368994" marR="0" lvl="6" indent="17639" algn="l" rtl="0">
              <a:lnSpc>
                <a:spcPct val="100000"/>
              </a:lnSpc>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7pPr>
            <a:lvl8pPr marL="3876989" marR="0" lvl="7" indent="17639" algn="l" rtl="0">
              <a:lnSpc>
                <a:spcPct val="100000"/>
              </a:lnSpc>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8pPr>
            <a:lvl9pPr marL="4384984" marR="0" lvl="8" indent="17639" algn="l" rtl="0">
              <a:lnSpc>
                <a:spcPct val="100000"/>
              </a:lnSpc>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9pPr>
          </a:lstStyle>
          <a:p>
            <a:endParaRPr/>
          </a:p>
        </p:txBody>
      </p:sp>
      <p:pic>
        <p:nvPicPr>
          <p:cNvPr id="163" name="Shape 163"/>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11256464" y="6428244"/>
            <a:ext cx="645332" cy="229333"/>
          </a:xfrm>
          <a:prstGeom prst="rect">
            <a:avLst/>
          </a:prstGeom>
          <a:noFill/>
          <a:ln>
            <a:noFill/>
          </a:ln>
        </p:spPr>
      </p:pic>
      <p:sp>
        <p:nvSpPr>
          <p:cNvPr id="164" name="Shape 164"/>
          <p:cNvSpPr txBox="1"/>
          <p:nvPr/>
        </p:nvSpPr>
        <p:spPr>
          <a:xfrm>
            <a:off x="10846948" y="6479205"/>
            <a:ext cx="356697" cy="179536"/>
          </a:xfrm>
          <a:prstGeom prst="rect">
            <a:avLst/>
          </a:prstGeom>
          <a:noFill/>
          <a:ln>
            <a:noFill/>
          </a:ln>
        </p:spPr>
        <p:txBody>
          <a:bodyPr lIns="0" tIns="0" rIns="0" bIns="0" anchor="ctr" anchorCtr="0">
            <a:noAutofit/>
          </a:bodyPr>
          <a:lstStyle/>
          <a:p>
            <a:pPr marL="0" marR="0" lvl="0" indent="0" algn="r" rtl="0">
              <a:lnSpc>
                <a:spcPct val="100000"/>
              </a:lnSpc>
              <a:spcBef>
                <a:spcPts val="0"/>
              </a:spcBef>
              <a:spcAft>
                <a:spcPts val="0"/>
              </a:spcAft>
              <a:buClr>
                <a:schemeClr val="accent4"/>
              </a:buClr>
              <a:buSzPct val="25000"/>
              <a:buFont typeface="Trebuchet MS"/>
              <a:buNone/>
            </a:pPr>
            <a:fld id="{00000000-1234-1234-1234-123412341234}" type="slidenum">
              <a:rPr lang="en-US" sz="944" b="0" i="0" u="none" strike="noStrike" cap="none">
                <a:solidFill>
                  <a:schemeClr val="accent4"/>
                </a:solidFill>
                <a:latin typeface="Trebuchet MS"/>
                <a:ea typeface="Trebuchet MS"/>
                <a:cs typeface="Trebuchet MS"/>
                <a:sym typeface="Trebuchet MS"/>
              </a:rPr>
              <a:pPr marL="0" marR="0" lvl="0" indent="0" algn="r" rtl="0">
                <a:lnSpc>
                  <a:spcPct val="100000"/>
                </a:lnSpc>
                <a:spcBef>
                  <a:spcPts val="0"/>
                </a:spcBef>
                <a:spcAft>
                  <a:spcPts val="0"/>
                </a:spcAft>
                <a:buClr>
                  <a:schemeClr val="accent4"/>
                </a:buClr>
                <a:buSzPct val="25000"/>
                <a:buFont typeface="Trebuchet MS"/>
                <a:buNone/>
              </a:pPr>
              <a:t>‹#›</a:t>
            </a:fld>
            <a:r>
              <a:rPr lang="en-US" sz="1167" b="0" i="0" u="none" strike="noStrike" cap="none">
                <a:solidFill>
                  <a:srgbClr val="12FEB6"/>
                </a:solidFill>
                <a:latin typeface="Questrial"/>
                <a:ea typeface="Questrial"/>
                <a:cs typeface="Questrial"/>
                <a:sym typeface="Questrial"/>
              </a:rPr>
              <a:t> </a:t>
            </a:r>
          </a:p>
        </p:txBody>
      </p:sp>
    </p:spTree>
    <p:extLst>
      <p:ext uri="{BB962C8B-B14F-4D97-AF65-F5344CB8AC3E}">
        <p14:creationId xmlns:p14="http://schemas.microsoft.com/office/powerpoint/2010/main" val="381971397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cSld name="DEMO Placeholder">
    <p:spTree>
      <p:nvGrpSpPr>
        <p:cNvPr id="1" name="Shape 169"/>
        <p:cNvGrpSpPr/>
        <p:nvPr/>
      </p:nvGrpSpPr>
      <p:grpSpPr>
        <a:xfrm>
          <a:off x="0" y="0"/>
          <a:ext cx="0" cy="0"/>
          <a:chOff x="0" y="0"/>
          <a:chExt cx="0" cy="0"/>
        </a:xfrm>
      </p:grpSpPr>
      <p:sp>
        <p:nvSpPr>
          <p:cNvPr id="170" name="Shape 170"/>
          <p:cNvSpPr/>
          <p:nvPr/>
        </p:nvSpPr>
        <p:spPr>
          <a:xfrm>
            <a:off x="1" y="1"/>
            <a:ext cx="12191999" cy="6857999"/>
          </a:xfrm>
          <a:prstGeom prst="rect">
            <a:avLst/>
          </a:prstGeom>
          <a:solidFill>
            <a:schemeClr val="lt1"/>
          </a:solidFill>
          <a:ln>
            <a:noFill/>
          </a:ln>
        </p:spPr>
        <p:txBody>
          <a:bodyPr lIns="101583" tIns="50778" rIns="101583" bIns="50778" anchor="ctr" anchorCtr="0">
            <a:noAutofit/>
          </a:bodyPr>
          <a:lstStyle/>
          <a:p>
            <a:pPr marL="0" marR="0" lvl="0" indent="0" algn="ctr" rtl="0">
              <a:lnSpc>
                <a:spcPct val="100000"/>
              </a:lnSpc>
              <a:spcBef>
                <a:spcPts val="0"/>
              </a:spcBef>
              <a:spcAft>
                <a:spcPts val="0"/>
              </a:spcAft>
              <a:buClr>
                <a:srgbClr val="000000"/>
              </a:buClr>
              <a:buFont typeface="Arial"/>
              <a:buNone/>
            </a:pPr>
            <a:endParaRPr sz="2000" b="0" i="0" u="none" strike="noStrike" cap="none">
              <a:solidFill>
                <a:schemeClr val="lt1"/>
              </a:solidFill>
              <a:latin typeface="Arial"/>
              <a:ea typeface="Arial"/>
              <a:cs typeface="Arial"/>
              <a:sym typeface="Arial"/>
            </a:endParaRPr>
          </a:p>
        </p:txBody>
      </p:sp>
      <p:sp>
        <p:nvSpPr>
          <p:cNvPr id="171" name="Shape 171"/>
          <p:cNvSpPr txBox="1">
            <a:spLocks noGrp="1"/>
          </p:cNvSpPr>
          <p:nvPr>
            <p:ph type="title"/>
          </p:nvPr>
        </p:nvSpPr>
        <p:spPr>
          <a:xfrm>
            <a:off x="553719" y="5743860"/>
            <a:ext cx="11084559" cy="595034"/>
          </a:xfrm>
          <a:prstGeom prst="rect">
            <a:avLst/>
          </a:prstGeom>
          <a:noFill/>
          <a:ln>
            <a:noFill/>
          </a:ln>
        </p:spPr>
        <p:txBody>
          <a:bodyPr lIns="91425" tIns="91425" rIns="91425" bIns="91425" anchor="ctr" anchorCtr="0"/>
          <a:lstStyle>
            <a:lvl1pPr marL="0" marR="0" lvl="0" indent="0" algn="l" rtl="0">
              <a:lnSpc>
                <a:spcPct val="90000"/>
              </a:lnSpc>
              <a:spcBef>
                <a:spcPts val="0"/>
              </a:spcBef>
              <a:spcAft>
                <a:spcPts val="0"/>
              </a:spcAft>
              <a:buClr>
                <a:schemeClr val="lt1"/>
              </a:buClr>
              <a:buFont typeface="Trebuchet MS"/>
              <a:buNone/>
              <a:defRPr sz="3556" b="1" i="0" u="none" strike="noStrike" cap="none">
                <a:solidFill>
                  <a:schemeClr val="lt1"/>
                </a:solidFill>
                <a:latin typeface="Trebuchet MS"/>
                <a:ea typeface="Trebuchet MS"/>
                <a:cs typeface="Trebuchet MS"/>
                <a:sym typeface="Trebuchet MS"/>
              </a:defRPr>
            </a:lvl1pPr>
            <a:lvl2pPr marL="0" marR="0" lvl="1"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2pPr>
            <a:lvl3pPr marL="0" marR="0" lvl="2"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3pPr>
            <a:lvl4pPr marL="0" marR="0" lvl="3"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4pPr>
            <a:lvl5pPr marL="0" marR="0" lvl="4"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5pPr>
            <a:lvl6pPr marL="507995" marR="0" lvl="5"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6pPr>
            <a:lvl7pPr marL="1015990" marR="0" lvl="6"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7pPr>
            <a:lvl8pPr marL="1523985" marR="0" lvl="7"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8pPr>
            <a:lvl9pPr marL="2031980" marR="0" lvl="8"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9pPr>
          </a:lstStyle>
          <a:p>
            <a:endParaRPr/>
          </a:p>
        </p:txBody>
      </p:sp>
    </p:spTree>
    <p:extLst>
      <p:ext uri="{BB962C8B-B14F-4D97-AF65-F5344CB8AC3E}">
        <p14:creationId xmlns:p14="http://schemas.microsoft.com/office/powerpoint/2010/main" val="39741975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with Photograph">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latin typeface="Segoe UI Light" panose="020B0502040204020203" pitchFamily="34" charset="0"/>
            </a:endParaRPr>
          </a:p>
        </p:txBody>
      </p:sp>
      <p:sp>
        <p:nvSpPr>
          <p:cNvPr id="2" name="Title 1"/>
          <p:cNvSpPr>
            <a:spLocks noGrp="1"/>
          </p:cNvSpPr>
          <p:nvPr>
            <p:ph type="title"/>
          </p:nvPr>
        </p:nvSpPr>
        <p:spPr>
          <a:xfrm>
            <a:off x="553721" y="703918"/>
            <a:ext cx="6580130" cy="687368"/>
          </a:xfrm>
        </p:spPr>
        <p:txBody>
          <a:bodyPr/>
          <a:lstStyle>
            <a:lvl1pPr algn="l">
              <a:defRPr>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568960" y="2336705"/>
            <a:ext cx="6562037" cy="4104176"/>
          </a:xfrm>
        </p:spPr>
        <p:txBody>
          <a:bodyPr/>
          <a:lstStyle>
            <a:lvl1pPr marL="0" indent="0">
              <a:buClr>
                <a:schemeClr val="bg2"/>
              </a:buClr>
              <a:buSzPct val="100000"/>
              <a:buFontTx/>
              <a:buNone/>
              <a:defRPr sz="2222">
                <a:solidFill>
                  <a:schemeClr val="bg1"/>
                </a:solidFill>
              </a:defRPr>
            </a:lvl1pPr>
            <a:lvl2pPr marL="634994" indent="0">
              <a:buClr>
                <a:schemeClr val="bg2"/>
              </a:buClr>
              <a:buSzPct val="100000"/>
              <a:buFontTx/>
              <a:buNone/>
              <a:defRPr sz="2000">
                <a:solidFill>
                  <a:schemeClr val="bg1"/>
                </a:solidFill>
              </a:defRPr>
            </a:lvl2pPr>
            <a:lvl3pPr marL="1210016" indent="0">
              <a:buClr>
                <a:schemeClr val="bg2"/>
              </a:buClr>
              <a:buSzPct val="100000"/>
              <a:buFontTx/>
              <a:buNone/>
              <a:defRPr sz="2000">
                <a:solidFill>
                  <a:schemeClr val="bg1"/>
                </a:solidFill>
              </a:defRPr>
            </a:lvl3pPr>
            <a:lvl4pPr marL="1972008" indent="-253997">
              <a:buClr>
                <a:schemeClr val="bg2"/>
              </a:buClr>
              <a:buFont typeface="Wingdings" panose="05000000000000000000" pitchFamily="2" charset="2"/>
              <a:buChar char="§"/>
              <a:defRPr sz="2000">
                <a:solidFill>
                  <a:schemeClr val="tx1"/>
                </a:solidFill>
              </a:defRPr>
            </a:lvl4pPr>
            <a:lvl5pPr marL="2353004" indent="-253997">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10"/>
          </p:nvPr>
        </p:nvSpPr>
        <p:spPr>
          <a:xfrm>
            <a:off x="553721" y="1314815"/>
            <a:ext cx="6580130" cy="583848"/>
          </a:xfrm>
        </p:spPr>
        <p:txBody>
          <a:bodyPr/>
          <a:lstStyle>
            <a:lvl1pPr marL="0" indent="0" algn="l">
              <a:buFontTx/>
              <a:buNone/>
              <a:defRPr sz="2667" b="0">
                <a:solidFill>
                  <a:schemeClr val="tx2"/>
                </a:solidFill>
                <a:latin typeface="Segoe UI Light" panose="020B0502040204020203" pitchFamily="34" charset="0"/>
              </a:defRPr>
            </a:lvl1pPr>
            <a:lvl2pPr marL="634994" indent="0" algn="ctr">
              <a:buFontTx/>
              <a:buNone/>
              <a:defRPr sz="3111">
                <a:solidFill>
                  <a:schemeClr val="tx2"/>
                </a:solidFill>
                <a:latin typeface="Trebuchet MS" panose="020B0603020202020204" pitchFamily="34" charset="0"/>
              </a:defRPr>
            </a:lvl2pPr>
            <a:lvl3pPr marL="1210016" indent="0" algn="ctr">
              <a:buFontTx/>
              <a:buNone/>
              <a:defRPr sz="3111">
                <a:solidFill>
                  <a:schemeClr val="tx2"/>
                </a:solidFill>
                <a:latin typeface="Trebuchet MS" panose="020B0603020202020204" pitchFamily="34" charset="0"/>
              </a:defRPr>
            </a:lvl3pPr>
            <a:lvl4pPr marL="1718011" indent="0" algn="ctr">
              <a:buFontTx/>
              <a:buNone/>
              <a:defRPr sz="3111">
                <a:solidFill>
                  <a:schemeClr val="tx2"/>
                </a:solidFill>
                <a:latin typeface="Trebuchet MS" panose="020B0603020202020204" pitchFamily="34" charset="0"/>
              </a:defRPr>
            </a:lvl4pPr>
            <a:lvl5pPr marL="2099007" indent="0" algn="ctr">
              <a:buFontTx/>
              <a:buNone/>
              <a:defRPr sz="3111">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665936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cSld name="1_Closing Slide">
    <p:bg>
      <p:bgPr>
        <a:solidFill>
          <a:schemeClr val="lt1"/>
        </a:solidFill>
        <a:effectLst/>
      </p:bgPr>
    </p:bg>
    <p:spTree>
      <p:nvGrpSpPr>
        <p:cNvPr id="1" name="Shape 503"/>
        <p:cNvGrpSpPr/>
        <p:nvPr/>
      </p:nvGrpSpPr>
      <p:grpSpPr>
        <a:xfrm>
          <a:off x="0" y="0"/>
          <a:ext cx="0" cy="0"/>
          <a:chOff x="0" y="0"/>
          <a:chExt cx="0" cy="0"/>
        </a:xfrm>
      </p:grpSpPr>
      <p:pic>
        <p:nvPicPr>
          <p:cNvPr id="504" name="Shape 504"/>
          <p:cNvPicPr preferRelativeResize="0"/>
          <p:nvPr/>
        </p:nvPicPr>
        <p:blipFill rotWithShape="1">
          <a:blip r:embed="rId2" cstate="screen">
            <a:alphaModFix/>
            <a:extLst>
              <a:ext uri="{28A0092B-C50C-407E-A947-70E740481C1C}">
                <a14:useLocalDpi xmlns:a14="http://schemas.microsoft.com/office/drawing/2010/main"/>
              </a:ext>
            </a:extLst>
          </a:blip>
          <a:srcRect l="-21751" b="-226"/>
          <a:stretch/>
        </p:blipFill>
        <p:spPr>
          <a:xfrm>
            <a:off x="0" y="0"/>
            <a:ext cx="12191998" cy="6602777"/>
          </a:xfrm>
          <a:prstGeom prst="rect">
            <a:avLst/>
          </a:prstGeom>
          <a:noFill/>
          <a:ln>
            <a:noFill/>
          </a:ln>
        </p:spPr>
      </p:pic>
      <p:sp>
        <p:nvSpPr>
          <p:cNvPr id="505" name="Shape 505"/>
          <p:cNvSpPr/>
          <p:nvPr/>
        </p:nvSpPr>
        <p:spPr>
          <a:xfrm rot="10800000" flipH="1">
            <a:off x="0" y="1"/>
            <a:ext cx="12191998" cy="6857999"/>
          </a:xfrm>
          <a:prstGeom prst="rect">
            <a:avLst/>
          </a:prstGeom>
          <a:gradFill>
            <a:gsLst>
              <a:gs pos="0">
                <a:schemeClr val="lt1"/>
              </a:gs>
              <a:gs pos="34000">
                <a:schemeClr val="lt1"/>
              </a:gs>
              <a:gs pos="100000">
                <a:srgbClr val="FFFFFF">
                  <a:alpha val="34117"/>
                </a:srgbClr>
              </a:gs>
            </a:gsLst>
            <a:lin ang="3000000" scaled="0"/>
          </a:gradFill>
          <a:ln>
            <a:noFill/>
          </a:ln>
        </p:spPr>
        <p:txBody>
          <a:bodyPr lIns="101583" tIns="50750" rIns="101583" bIns="50750" anchor="ctr" anchorCtr="0">
            <a:noAutofit/>
          </a:bodyPr>
          <a:lstStyle/>
          <a:p>
            <a:pPr marL="0" marR="0" lvl="0" indent="0" algn="ctr" rtl="0">
              <a:lnSpc>
                <a:spcPct val="100000"/>
              </a:lnSpc>
              <a:spcBef>
                <a:spcPts val="0"/>
              </a:spcBef>
              <a:spcAft>
                <a:spcPts val="0"/>
              </a:spcAft>
              <a:buClr>
                <a:srgbClr val="000000"/>
              </a:buClr>
              <a:buFont typeface="Arial"/>
              <a:buNone/>
            </a:pPr>
            <a:endParaRPr sz="2000" b="0" i="0" u="none" strike="noStrike" cap="none">
              <a:solidFill>
                <a:schemeClr val="lt1"/>
              </a:solidFill>
              <a:latin typeface="Arial"/>
              <a:ea typeface="Arial"/>
              <a:cs typeface="Arial"/>
              <a:sym typeface="Arial"/>
            </a:endParaRPr>
          </a:p>
        </p:txBody>
      </p:sp>
      <p:pic>
        <p:nvPicPr>
          <p:cNvPr id="506" name="Shape 506"/>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648152" y="4336020"/>
            <a:ext cx="3592062" cy="1258603"/>
          </a:xfrm>
          <a:prstGeom prst="rect">
            <a:avLst/>
          </a:prstGeom>
          <a:noFill/>
          <a:ln>
            <a:noFill/>
          </a:ln>
        </p:spPr>
      </p:pic>
      <p:sp>
        <p:nvSpPr>
          <p:cNvPr id="507" name="Shape 507"/>
          <p:cNvSpPr txBox="1"/>
          <p:nvPr/>
        </p:nvSpPr>
        <p:spPr>
          <a:xfrm>
            <a:off x="535169" y="5901099"/>
            <a:ext cx="3705199" cy="410400"/>
          </a:xfrm>
          <a:prstGeom prst="rect">
            <a:avLst/>
          </a:prstGeom>
          <a:noFill/>
          <a:ln>
            <a:noFill/>
          </a:ln>
        </p:spPr>
        <p:txBody>
          <a:bodyPr lIns="101583" tIns="50750" rIns="101583" bIns="50750" anchor="ctr" anchorCtr="0">
            <a:noAutofit/>
          </a:bodyPr>
          <a:lstStyle/>
          <a:p>
            <a:pPr marL="0" marR="0" lvl="0" indent="0" algn="l" rtl="0">
              <a:lnSpc>
                <a:spcPct val="90000"/>
              </a:lnSpc>
              <a:spcBef>
                <a:spcPts val="0"/>
              </a:spcBef>
              <a:spcAft>
                <a:spcPts val="0"/>
              </a:spcAft>
              <a:buClr>
                <a:schemeClr val="lt2"/>
              </a:buClr>
              <a:buSzPct val="25000"/>
              <a:buFont typeface="Trebuchet MS"/>
              <a:buNone/>
            </a:pPr>
            <a:r>
              <a:rPr lang="en-US" sz="2267" b="0" i="0" u="none" strike="noStrike" cap="none">
                <a:solidFill>
                  <a:schemeClr val="lt2"/>
                </a:solidFill>
                <a:latin typeface="Trebuchet MS"/>
                <a:ea typeface="Trebuchet MS"/>
                <a:cs typeface="Trebuchet MS"/>
                <a:sym typeface="Trebuchet MS"/>
              </a:rPr>
              <a:t>www.nvidia.com/dli</a:t>
            </a:r>
          </a:p>
        </p:txBody>
      </p:sp>
    </p:spTree>
    <p:extLst>
      <p:ext uri="{BB962C8B-B14F-4D97-AF65-F5344CB8AC3E}">
        <p14:creationId xmlns:p14="http://schemas.microsoft.com/office/powerpoint/2010/main" val="48048707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cSld name="Quote and Segue">
    <p:spTree>
      <p:nvGrpSpPr>
        <p:cNvPr id="1" name="Shape 56"/>
        <p:cNvGrpSpPr/>
        <p:nvPr/>
      </p:nvGrpSpPr>
      <p:grpSpPr>
        <a:xfrm>
          <a:off x="0" y="0"/>
          <a:ext cx="0" cy="0"/>
          <a:chOff x="0" y="0"/>
          <a:chExt cx="0" cy="0"/>
        </a:xfrm>
      </p:grpSpPr>
      <p:sp>
        <p:nvSpPr>
          <p:cNvPr id="57" name="Shape 57"/>
          <p:cNvSpPr/>
          <p:nvPr/>
        </p:nvSpPr>
        <p:spPr>
          <a:xfrm>
            <a:off x="1" y="1"/>
            <a:ext cx="12191999" cy="6857999"/>
          </a:xfrm>
          <a:prstGeom prst="rect">
            <a:avLst/>
          </a:prstGeom>
          <a:solidFill>
            <a:schemeClr val="lt2"/>
          </a:solidFill>
          <a:ln>
            <a:noFill/>
          </a:ln>
        </p:spPr>
        <p:txBody>
          <a:bodyPr lIns="101583" tIns="50778" rIns="101583" bIns="50778" anchor="ctr" anchorCtr="0">
            <a:noAutofit/>
          </a:bodyPr>
          <a:lstStyle/>
          <a:p>
            <a:pPr marL="0" marR="0" lvl="0" indent="0" algn="ctr" rtl="0">
              <a:lnSpc>
                <a:spcPct val="100000"/>
              </a:lnSpc>
              <a:spcBef>
                <a:spcPts val="0"/>
              </a:spcBef>
              <a:spcAft>
                <a:spcPts val="0"/>
              </a:spcAft>
              <a:buClr>
                <a:srgbClr val="000000"/>
              </a:buClr>
              <a:buFont typeface="Arial"/>
              <a:buNone/>
            </a:pPr>
            <a:endParaRPr sz="2000" b="0" i="0" u="none" strike="noStrike" cap="none">
              <a:solidFill>
                <a:schemeClr val="lt1"/>
              </a:solidFill>
              <a:latin typeface="Arial"/>
              <a:ea typeface="Arial"/>
              <a:cs typeface="Arial"/>
              <a:sym typeface="Arial"/>
            </a:endParaRPr>
          </a:p>
        </p:txBody>
      </p:sp>
      <p:pic>
        <p:nvPicPr>
          <p:cNvPr id="58" name="Shape 58"/>
          <p:cNvPicPr preferRelativeResize="0"/>
          <p:nvPr/>
        </p:nvPicPr>
        <p:blipFill rotWithShape="1">
          <a:blip r:embed="rId2" cstate="screen">
            <a:alphaModFix/>
            <a:extLst>
              <a:ext uri="{28A0092B-C50C-407E-A947-70E740481C1C}">
                <a14:useLocalDpi xmlns:a14="http://schemas.microsoft.com/office/drawing/2010/main"/>
              </a:ext>
            </a:extLst>
          </a:blip>
          <a:srcRect l="-12688" b="-5541"/>
          <a:stretch/>
        </p:blipFill>
        <p:spPr>
          <a:xfrm rot="10800000" flipH="1">
            <a:off x="1" y="1"/>
            <a:ext cx="12191999" cy="6857999"/>
          </a:xfrm>
          <a:prstGeom prst="rect">
            <a:avLst/>
          </a:prstGeom>
          <a:noFill/>
          <a:ln>
            <a:noFill/>
          </a:ln>
        </p:spPr>
      </p:pic>
      <p:sp>
        <p:nvSpPr>
          <p:cNvPr id="59" name="Shape 59"/>
          <p:cNvSpPr/>
          <p:nvPr/>
        </p:nvSpPr>
        <p:spPr>
          <a:xfrm>
            <a:off x="1" y="1"/>
            <a:ext cx="12191999" cy="6857999"/>
          </a:xfrm>
          <a:prstGeom prst="rect">
            <a:avLst/>
          </a:prstGeom>
          <a:gradFill>
            <a:gsLst>
              <a:gs pos="0">
                <a:schemeClr val="lt2"/>
              </a:gs>
              <a:gs pos="40000">
                <a:schemeClr val="lt2"/>
              </a:gs>
              <a:gs pos="100000">
                <a:srgbClr val="76B900">
                  <a:alpha val="0"/>
                </a:srgbClr>
              </a:gs>
            </a:gsLst>
            <a:lin ang="3000122" scaled="0"/>
          </a:gradFill>
          <a:ln>
            <a:noFill/>
          </a:ln>
        </p:spPr>
        <p:txBody>
          <a:bodyPr lIns="101583" tIns="50778" rIns="101583" bIns="50778" anchor="ctr" anchorCtr="0">
            <a:noAutofit/>
          </a:bodyPr>
          <a:lstStyle/>
          <a:p>
            <a:pPr marL="0" marR="0" lvl="0" indent="0" algn="ctr" rtl="0">
              <a:lnSpc>
                <a:spcPct val="100000"/>
              </a:lnSpc>
              <a:spcBef>
                <a:spcPts val="0"/>
              </a:spcBef>
              <a:spcAft>
                <a:spcPts val="0"/>
              </a:spcAft>
              <a:buClr>
                <a:srgbClr val="000000"/>
              </a:buClr>
              <a:buFont typeface="Arial"/>
              <a:buNone/>
            </a:pPr>
            <a:endParaRPr sz="2000" b="0" i="0" u="none" strike="noStrike" cap="none">
              <a:solidFill>
                <a:schemeClr val="lt1"/>
              </a:solidFill>
              <a:latin typeface="Arial"/>
              <a:ea typeface="Arial"/>
              <a:cs typeface="Arial"/>
              <a:sym typeface="Arial"/>
            </a:endParaRPr>
          </a:p>
        </p:txBody>
      </p:sp>
      <p:sp>
        <p:nvSpPr>
          <p:cNvPr id="60" name="Shape 60"/>
          <p:cNvSpPr/>
          <p:nvPr/>
        </p:nvSpPr>
        <p:spPr>
          <a:xfrm>
            <a:off x="1" y="1"/>
            <a:ext cx="12191999" cy="6857999"/>
          </a:xfrm>
          <a:prstGeom prst="rect">
            <a:avLst/>
          </a:prstGeom>
          <a:gradFill>
            <a:gsLst>
              <a:gs pos="0">
                <a:schemeClr val="lt2"/>
              </a:gs>
              <a:gs pos="100000">
                <a:srgbClr val="76B900">
                  <a:alpha val="29411"/>
                </a:srgbClr>
              </a:gs>
            </a:gsLst>
            <a:lin ang="5400012" scaled="0"/>
          </a:gradFill>
          <a:ln>
            <a:noFill/>
          </a:ln>
        </p:spPr>
        <p:txBody>
          <a:bodyPr lIns="101583" tIns="50778" rIns="101583" bIns="50778" anchor="ctr" anchorCtr="0">
            <a:noAutofit/>
          </a:bodyPr>
          <a:lstStyle/>
          <a:p>
            <a:pPr marL="0" marR="0" lvl="0" indent="0" algn="ctr" rtl="0">
              <a:lnSpc>
                <a:spcPct val="100000"/>
              </a:lnSpc>
              <a:spcBef>
                <a:spcPts val="0"/>
              </a:spcBef>
              <a:spcAft>
                <a:spcPts val="0"/>
              </a:spcAft>
              <a:buClr>
                <a:srgbClr val="000000"/>
              </a:buClr>
              <a:buFont typeface="Arial"/>
              <a:buNone/>
            </a:pPr>
            <a:endParaRPr sz="20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364286767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cSld name="12_Title Slide - Images">
    <p:bg>
      <p:bgPr>
        <a:solidFill>
          <a:schemeClr val="lt1"/>
        </a:solidFill>
        <a:effectLst/>
      </p:bgPr>
    </p:bg>
    <p:spTree>
      <p:nvGrpSpPr>
        <p:cNvPr id="1" name="Shape 16"/>
        <p:cNvGrpSpPr/>
        <p:nvPr/>
      </p:nvGrpSpPr>
      <p:grpSpPr>
        <a:xfrm>
          <a:off x="0" y="0"/>
          <a:ext cx="0" cy="0"/>
          <a:chOff x="0" y="0"/>
          <a:chExt cx="0" cy="0"/>
        </a:xfrm>
      </p:grpSpPr>
      <p:pic>
        <p:nvPicPr>
          <p:cNvPr id="17" name="Shape 17"/>
          <p:cNvPicPr preferRelativeResize="0"/>
          <p:nvPr/>
        </p:nvPicPr>
        <p:blipFill rotWithShape="1">
          <a:blip r:embed="rId2" cstate="screen">
            <a:alphaModFix/>
            <a:extLst>
              <a:ext uri="{28A0092B-C50C-407E-A947-70E740481C1C}">
                <a14:useLocalDpi xmlns:a14="http://schemas.microsoft.com/office/drawing/2010/main"/>
              </a:ext>
            </a:extLst>
          </a:blip>
          <a:srcRect l="-21757" b="-229"/>
          <a:stretch/>
        </p:blipFill>
        <p:spPr>
          <a:xfrm>
            <a:off x="1" y="0"/>
            <a:ext cx="12191999" cy="6602667"/>
          </a:xfrm>
          <a:prstGeom prst="rect">
            <a:avLst/>
          </a:prstGeom>
          <a:noFill/>
          <a:ln>
            <a:noFill/>
          </a:ln>
        </p:spPr>
      </p:pic>
      <p:sp>
        <p:nvSpPr>
          <p:cNvPr id="18" name="Shape 18"/>
          <p:cNvSpPr/>
          <p:nvPr/>
        </p:nvSpPr>
        <p:spPr>
          <a:xfrm rot="10800000" flipH="1">
            <a:off x="1" y="1"/>
            <a:ext cx="12191999" cy="6857999"/>
          </a:xfrm>
          <a:prstGeom prst="rect">
            <a:avLst/>
          </a:prstGeom>
          <a:gradFill>
            <a:gsLst>
              <a:gs pos="0">
                <a:schemeClr val="lt1"/>
              </a:gs>
              <a:gs pos="34000">
                <a:schemeClr val="lt1"/>
              </a:gs>
              <a:gs pos="100000">
                <a:srgbClr val="FFFFFF">
                  <a:alpha val="34509"/>
                </a:srgbClr>
              </a:gs>
            </a:gsLst>
            <a:lin ang="3000122" scaled="0"/>
          </a:gradFill>
          <a:ln>
            <a:noFill/>
          </a:ln>
        </p:spPr>
        <p:txBody>
          <a:bodyPr lIns="101583" tIns="50778" rIns="101583" bIns="50778" anchor="ctr" anchorCtr="0">
            <a:noAutofit/>
          </a:bodyPr>
          <a:lstStyle/>
          <a:p>
            <a:pPr marL="0" marR="0" lvl="0" indent="0" algn="ctr" rtl="0">
              <a:lnSpc>
                <a:spcPct val="100000"/>
              </a:lnSpc>
              <a:spcBef>
                <a:spcPts val="0"/>
              </a:spcBef>
              <a:spcAft>
                <a:spcPts val="0"/>
              </a:spcAft>
              <a:buClr>
                <a:srgbClr val="000000"/>
              </a:buClr>
              <a:buFont typeface="Arial"/>
              <a:buNone/>
            </a:pPr>
            <a:endParaRPr sz="2000" b="0" i="0" u="none" strike="noStrike" cap="none">
              <a:solidFill>
                <a:schemeClr val="lt1"/>
              </a:solidFill>
              <a:latin typeface="Arial"/>
              <a:ea typeface="Arial"/>
              <a:cs typeface="Arial"/>
              <a:sym typeface="Arial"/>
            </a:endParaRPr>
          </a:p>
        </p:txBody>
      </p:sp>
      <p:sp>
        <p:nvSpPr>
          <p:cNvPr id="19" name="Shape 19"/>
          <p:cNvSpPr txBox="1">
            <a:spLocks noGrp="1"/>
          </p:cNvSpPr>
          <p:nvPr>
            <p:ph type="subTitle" idx="1"/>
          </p:nvPr>
        </p:nvSpPr>
        <p:spPr>
          <a:xfrm>
            <a:off x="545524" y="5124780"/>
            <a:ext cx="6730000" cy="410332"/>
          </a:xfrm>
          <a:prstGeom prst="rect">
            <a:avLst/>
          </a:prstGeom>
          <a:noFill/>
          <a:ln>
            <a:noFill/>
          </a:ln>
        </p:spPr>
        <p:txBody>
          <a:bodyPr lIns="91425" tIns="91425" rIns="91425" bIns="91425" anchor="t" anchorCtr="0"/>
          <a:lstStyle>
            <a:lvl1pPr marL="0" marR="0" lvl="0" indent="0" algn="l" rtl="0">
              <a:lnSpc>
                <a:spcPct val="90000"/>
              </a:lnSpc>
              <a:spcBef>
                <a:spcPts val="0"/>
              </a:spcBef>
              <a:spcAft>
                <a:spcPts val="0"/>
              </a:spcAft>
              <a:buClr>
                <a:schemeClr val="dk1"/>
              </a:buClr>
              <a:buFont typeface="Trebuchet MS"/>
              <a:buNone/>
              <a:defRPr sz="2222" b="0" i="0" u="none" strike="noStrike" cap="none">
                <a:solidFill>
                  <a:srgbClr val="595959"/>
                </a:solidFill>
                <a:latin typeface="Trebuchet MS"/>
                <a:ea typeface="Trebuchet MS"/>
                <a:cs typeface="Trebuchet MS"/>
                <a:sym typeface="Trebuchet MS"/>
              </a:defRPr>
            </a:lvl1pPr>
            <a:lvl2pPr marL="634994" marR="0" lvl="1" indent="0" algn="l" rtl="0">
              <a:lnSpc>
                <a:spcPct val="90000"/>
              </a:lnSpc>
              <a:spcBef>
                <a:spcPts val="1000"/>
              </a:spcBef>
              <a:spcAft>
                <a:spcPts val="1000"/>
              </a:spcAft>
              <a:buClr>
                <a:schemeClr val="dk1"/>
              </a:buClr>
              <a:buFont typeface="Trebuchet MS"/>
              <a:buNone/>
              <a:defRPr sz="2000" b="0" i="0" u="none" strike="noStrike" cap="none">
                <a:solidFill>
                  <a:schemeClr val="dk2"/>
                </a:solidFill>
                <a:latin typeface="Trebuchet MS"/>
                <a:ea typeface="Trebuchet MS"/>
                <a:cs typeface="Trebuchet MS"/>
                <a:sym typeface="Trebuchet MS"/>
              </a:defRPr>
            </a:lvl2pPr>
            <a:lvl3pPr marL="1210016" marR="0" lvl="2" indent="-10583" algn="l" rtl="0">
              <a:lnSpc>
                <a:spcPct val="90000"/>
              </a:lnSpc>
              <a:spcBef>
                <a:spcPts val="1000"/>
              </a:spcBef>
              <a:spcAft>
                <a:spcPts val="1000"/>
              </a:spcAft>
              <a:buClr>
                <a:schemeClr val="dk1"/>
              </a:buClr>
              <a:buFont typeface="Trebuchet MS"/>
              <a:buNone/>
              <a:defRPr sz="1778" b="0" i="0" u="none" strike="noStrike" cap="none">
                <a:solidFill>
                  <a:schemeClr val="dk2"/>
                </a:solidFill>
                <a:latin typeface="Trebuchet MS"/>
                <a:ea typeface="Trebuchet MS"/>
                <a:cs typeface="Trebuchet MS"/>
                <a:sym typeface="Trebuchet MS"/>
              </a:defRPr>
            </a:lvl3pPr>
            <a:lvl4pPr marL="1972008" marR="0" lvl="3" indent="17639" algn="l" rtl="0">
              <a:lnSpc>
                <a:spcPct val="100000"/>
              </a:lnSpc>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4pPr>
            <a:lvl5pPr marL="2353004" marR="0" lvl="4" indent="17639" algn="l" rtl="0">
              <a:lnSpc>
                <a:spcPct val="100000"/>
              </a:lnSpc>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5pPr>
            <a:lvl6pPr marL="2860999" marR="0" lvl="5" indent="17639" algn="l" rtl="0">
              <a:lnSpc>
                <a:spcPct val="100000"/>
              </a:lnSpc>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6pPr>
            <a:lvl7pPr marL="3368994" marR="0" lvl="6" indent="17639" algn="l" rtl="0">
              <a:lnSpc>
                <a:spcPct val="100000"/>
              </a:lnSpc>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7pPr>
            <a:lvl8pPr marL="3876989" marR="0" lvl="7" indent="17639" algn="l" rtl="0">
              <a:lnSpc>
                <a:spcPct val="100000"/>
              </a:lnSpc>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8pPr>
            <a:lvl9pPr marL="4384984" marR="0" lvl="8" indent="17639" algn="l" rtl="0">
              <a:lnSpc>
                <a:spcPct val="100000"/>
              </a:lnSpc>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9pPr>
          </a:lstStyle>
          <a:p>
            <a:endParaRPr/>
          </a:p>
        </p:txBody>
      </p:sp>
      <p:sp>
        <p:nvSpPr>
          <p:cNvPr id="20" name="Shape 20"/>
          <p:cNvSpPr txBox="1">
            <a:spLocks noGrp="1"/>
          </p:cNvSpPr>
          <p:nvPr>
            <p:ph type="title"/>
          </p:nvPr>
        </p:nvSpPr>
        <p:spPr>
          <a:xfrm>
            <a:off x="545524" y="3816230"/>
            <a:ext cx="6730000" cy="1092000"/>
          </a:xfrm>
          <a:prstGeom prst="rect">
            <a:avLst/>
          </a:prstGeom>
          <a:noFill/>
          <a:ln>
            <a:noFill/>
          </a:ln>
        </p:spPr>
        <p:txBody>
          <a:bodyPr lIns="91425" tIns="91425" rIns="91425" bIns="91425" anchor="b" anchorCtr="0"/>
          <a:lstStyle>
            <a:lvl1pPr marL="0" marR="0" lvl="0" indent="0" algn="l" rtl="0">
              <a:lnSpc>
                <a:spcPct val="90000"/>
              </a:lnSpc>
              <a:spcBef>
                <a:spcPts val="0"/>
              </a:spcBef>
              <a:spcAft>
                <a:spcPts val="0"/>
              </a:spcAft>
              <a:buClr>
                <a:schemeClr val="lt2"/>
              </a:buClr>
              <a:buFont typeface="Trebuchet MS"/>
              <a:buNone/>
              <a:defRPr sz="4889" b="1" i="0" u="none" strike="noStrike" cap="none">
                <a:solidFill>
                  <a:schemeClr val="lt2"/>
                </a:solidFill>
                <a:latin typeface="Trebuchet MS"/>
                <a:ea typeface="Trebuchet MS"/>
                <a:cs typeface="Trebuchet MS"/>
                <a:sym typeface="Trebuchet MS"/>
              </a:defRPr>
            </a:lvl1pPr>
            <a:lvl2pPr marL="0" marR="0" lvl="1"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2pPr>
            <a:lvl3pPr marL="0" marR="0" lvl="2"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3pPr>
            <a:lvl4pPr marL="0" marR="0" lvl="3"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4pPr>
            <a:lvl5pPr marL="0" marR="0" lvl="4"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5pPr>
            <a:lvl6pPr marL="507995" marR="0" lvl="5"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6pPr>
            <a:lvl7pPr marL="1015990" marR="0" lvl="6"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7pPr>
            <a:lvl8pPr marL="1523985" marR="0" lvl="7"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8pPr>
            <a:lvl9pPr marL="2031980" marR="0" lvl="8"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9pPr>
          </a:lstStyle>
          <a:p>
            <a:endParaRPr/>
          </a:p>
        </p:txBody>
      </p:sp>
      <p:cxnSp>
        <p:nvCxnSpPr>
          <p:cNvPr id="21" name="Shape 21"/>
          <p:cNvCxnSpPr/>
          <p:nvPr/>
        </p:nvCxnSpPr>
        <p:spPr>
          <a:xfrm>
            <a:off x="648153" y="4989988"/>
            <a:ext cx="6062999" cy="0"/>
          </a:xfrm>
          <a:prstGeom prst="straightConnector1">
            <a:avLst/>
          </a:prstGeom>
          <a:noFill/>
          <a:ln w="9525" cap="rnd" cmpd="sng">
            <a:solidFill>
              <a:schemeClr val="accent4"/>
            </a:solidFill>
            <a:prstDash val="solid"/>
            <a:round/>
            <a:headEnd type="none" w="med" len="med"/>
            <a:tailEnd type="none" w="med" len="med"/>
          </a:ln>
        </p:spPr>
      </p:cxnSp>
      <p:pic>
        <p:nvPicPr>
          <p:cNvPr id="22" name="Shape 22"/>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648152" y="536956"/>
            <a:ext cx="2538333" cy="889332"/>
          </a:xfrm>
          <a:prstGeom prst="rect">
            <a:avLst/>
          </a:prstGeom>
          <a:noFill/>
          <a:ln>
            <a:noFill/>
          </a:ln>
        </p:spPr>
      </p:pic>
    </p:spTree>
    <p:extLst>
      <p:ext uri="{BB962C8B-B14F-4D97-AF65-F5344CB8AC3E}">
        <p14:creationId xmlns:p14="http://schemas.microsoft.com/office/powerpoint/2010/main" val="172711862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cSld name="Title, Subtitle, and Content - NO LOGO &amp; PAGE NUMBER">
    <p:spTree>
      <p:nvGrpSpPr>
        <p:cNvPr id="1" name="Shape 37"/>
        <p:cNvGrpSpPr/>
        <p:nvPr/>
      </p:nvGrpSpPr>
      <p:grpSpPr>
        <a:xfrm>
          <a:off x="0" y="0"/>
          <a:ext cx="0" cy="0"/>
          <a:chOff x="0" y="0"/>
          <a:chExt cx="0" cy="0"/>
        </a:xfrm>
      </p:grpSpPr>
      <p:sp>
        <p:nvSpPr>
          <p:cNvPr id="38" name="Shape 38"/>
          <p:cNvSpPr/>
          <p:nvPr/>
        </p:nvSpPr>
        <p:spPr>
          <a:xfrm>
            <a:off x="1" y="1"/>
            <a:ext cx="12191999" cy="6857999"/>
          </a:xfrm>
          <a:prstGeom prst="rect">
            <a:avLst/>
          </a:prstGeom>
          <a:solidFill>
            <a:schemeClr val="lt1"/>
          </a:solidFill>
          <a:ln>
            <a:noFill/>
          </a:ln>
        </p:spPr>
        <p:txBody>
          <a:bodyPr lIns="101583" tIns="50778" rIns="101583" bIns="50778" anchor="ctr" anchorCtr="0">
            <a:noAutofit/>
          </a:bodyPr>
          <a:lstStyle/>
          <a:p>
            <a:pPr marL="0" marR="0" lvl="0" indent="0" algn="ctr" rtl="0">
              <a:lnSpc>
                <a:spcPct val="100000"/>
              </a:lnSpc>
              <a:spcBef>
                <a:spcPts val="0"/>
              </a:spcBef>
              <a:spcAft>
                <a:spcPts val="0"/>
              </a:spcAft>
              <a:buClr>
                <a:srgbClr val="000000"/>
              </a:buClr>
              <a:buFont typeface="Arial"/>
              <a:buNone/>
            </a:pPr>
            <a:endParaRPr sz="2000" b="0" i="0" u="none" strike="noStrike" cap="none">
              <a:solidFill>
                <a:schemeClr val="lt1"/>
              </a:solidFill>
              <a:latin typeface="Arial"/>
              <a:ea typeface="Arial"/>
              <a:cs typeface="Arial"/>
              <a:sym typeface="Arial"/>
            </a:endParaRPr>
          </a:p>
        </p:txBody>
      </p:sp>
      <p:sp>
        <p:nvSpPr>
          <p:cNvPr id="39" name="Shape 39"/>
          <p:cNvSpPr txBox="1">
            <a:spLocks noGrp="1"/>
          </p:cNvSpPr>
          <p:nvPr>
            <p:ph type="title"/>
          </p:nvPr>
        </p:nvSpPr>
        <p:spPr>
          <a:xfrm>
            <a:off x="553719" y="734695"/>
            <a:ext cx="11084667" cy="656666"/>
          </a:xfrm>
          <a:prstGeom prst="rect">
            <a:avLst/>
          </a:prstGeom>
          <a:noFill/>
          <a:ln>
            <a:noFill/>
          </a:ln>
        </p:spPr>
        <p:txBody>
          <a:bodyPr lIns="91425" tIns="91425" rIns="91425" bIns="91425" anchor="b" anchorCtr="0"/>
          <a:lstStyle>
            <a:lvl1pPr marL="0" marR="0" lvl="0" indent="0" algn="ctr" rtl="0">
              <a:lnSpc>
                <a:spcPct val="90000"/>
              </a:lnSpc>
              <a:spcBef>
                <a:spcPts val="0"/>
              </a:spcBef>
              <a:spcAft>
                <a:spcPts val="0"/>
              </a:spcAft>
              <a:buClr>
                <a:schemeClr val="dk2"/>
              </a:buClr>
              <a:buFont typeface="Trebuchet MS"/>
              <a:buNone/>
              <a:defRPr sz="4000" b="1" i="0" u="none" strike="noStrike" cap="none">
                <a:solidFill>
                  <a:schemeClr val="dk2"/>
                </a:solidFill>
                <a:latin typeface="Trebuchet MS"/>
                <a:ea typeface="Trebuchet MS"/>
                <a:cs typeface="Trebuchet MS"/>
                <a:sym typeface="Trebuchet MS"/>
              </a:defRPr>
            </a:lvl1pPr>
            <a:lvl2pPr marL="0" marR="0" lvl="1"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2pPr>
            <a:lvl3pPr marL="0" marR="0" lvl="2"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3pPr>
            <a:lvl4pPr marL="0" marR="0" lvl="3"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4pPr>
            <a:lvl5pPr marL="0" marR="0" lvl="4"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5pPr>
            <a:lvl6pPr marL="507995" marR="0" lvl="5"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6pPr>
            <a:lvl7pPr marL="1015990" marR="0" lvl="6"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7pPr>
            <a:lvl8pPr marL="1523985" marR="0" lvl="7"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8pPr>
            <a:lvl9pPr marL="2031980" marR="0" lvl="8"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9pPr>
          </a:lstStyle>
          <a:p>
            <a:endParaRPr/>
          </a:p>
        </p:txBody>
      </p:sp>
      <p:sp>
        <p:nvSpPr>
          <p:cNvPr id="40" name="Shape 40"/>
          <p:cNvSpPr txBox="1">
            <a:spLocks noGrp="1"/>
          </p:cNvSpPr>
          <p:nvPr>
            <p:ph type="body" idx="1"/>
          </p:nvPr>
        </p:nvSpPr>
        <p:spPr>
          <a:xfrm>
            <a:off x="568960" y="2336704"/>
            <a:ext cx="11054000" cy="4104332"/>
          </a:xfrm>
          <a:prstGeom prst="rect">
            <a:avLst/>
          </a:prstGeom>
          <a:noFill/>
          <a:ln>
            <a:noFill/>
          </a:ln>
        </p:spPr>
        <p:txBody>
          <a:bodyPr lIns="91425" tIns="91425" rIns="91425" bIns="91425" anchor="t" anchorCtr="0"/>
          <a:lstStyle>
            <a:lvl1pPr marL="0" marR="0" lvl="0" indent="0" algn="l" rtl="0">
              <a:lnSpc>
                <a:spcPct val="90000"/>
              </a:lnSpc>
              <a:spcBef>
                <a:spcPts val="1000"/>
              </a:spcBef>
              <a:spcAft>
                <a:spcPts val="1000"/>
              </a:spcAft>
              <a:buClr>
                <a:schemeClr val="dk1"/>
              </a:buClr>
              <a:buFont typeface="Trebuchet MS"/>
              <a:buNone/>
              <a:defRPr sz="2222" b="0" i="0" u="none" strike="noStrike" cap="none">
                <a:solidFill>
                  <a:schemeClr val="dk2"/>
                </a:solidFill>
                <a:latin typeface="Trebuchet MS"/>
                <a:ea typeface="Trebuchet MS"/>
                <a:cs typeface="Trebuchet MS"/>
                <a:sym typeface="Trebuchet MS"/>
              </a:defRPr>
            </a:lvl1pPr>
            <a:lvl2pPr marL="634994" marR="0" lvl="1" indent="0" algn="l" rtl="0">
              <a:lnSpc>
                <a:spcPct val="90000"/>
              </a:lnSpc>
              <a:spcBef>
                <a:spcPts val="1000"/>
              </a:spcBef>
              <a:spcAft>
                <a:spcPts val="1000"/>
              </a:spcAft>
              <a:buClr>
                <a:schemeClr val="dk1"/>
              </a:buClr>
              <a:buFont typeface="Trebuchet MS"/>
              <a:buNone/>
              <a:defRPr sz="2000" b="0" i="0" u="none" strike="noStrike" cap="none">
                <a:solidFill>
                  <a:schemeClr val="dk2"/>
                </a:solidFill>
                <a:latin typeface="Trebuchet MS"/>
                <a:ea typeface="Trebuchet MS"/>
                <a:cs typeface="Trebuchet MS"/>
                <a:sym typeface="Trebuchet MS"/>
              </a:defRPr>
            </a:lvl2pPr>
            <a:lvl3pPr marL="1210016" marR="0" lvl="2" indent="-10583" algn="l" rtl="0">
              <a:lnSpc>
                <a:spcPct val="90000"/>
              </a:lnSpc>
              <a:spcBef>
                <a:spcPts val="1000"/>
              </a:spcBef>
              <a:spcAft>
                <a:spcPts val="1000"/>
              </a:spcAft>
              <a:buClr>
                <a:schemeClr val="dk1"/>
              </a:buClr>
              <a:buFont typeface="Trebuchet MS"/>
              <a:buNone/>
              <a:defRPr sz="2000" b="0" i="0" u="none" strike="noStrike" cap="none">
                <a:solidFill>
                  <a:schemeClr val="dk2"/>
                </a:solidFill>
                <a:latin typeface="Trebuchet MS"/>
                <a:ea typeface="Trebuchet MS"/>
                <a:cs typeface="Trebuchet MS"/>
                <a:sym typeface="Trebuchet MS"/>
              </a:defRPr>
            </a:lvl3pPr>
            <a:lvl4pPr marL="1972008" marR="0" lvl="3" indent="-10583" algn="l" rtl="0">
              <a:lnSpc>
                <a:spcPct val="100000"/>
              </a:lnSpc>
              <a:spcBef>
                <a:spcPts val="400"/>
              </a:spcBef>
              <a:spcAft>
                <a:spcPts val="0"/>
              </a:spcAft>
              <a:buClr>
                <a:schemeClr val="dk1"/>
              </a:buClr>
              <a:buSzPct val="100000"/>
              <a:buFont typeface="Noto Sans Symbols"/>
              <a:buChar char="▪"/>
              <a:defRPr sz="2000" b="0" i="0" u="none" strike="noStrike" cap="none">
                <a:solidFill>
                  <a:schemeClr val="lt1"/>
                </a:solidFill>
                <a:latin typeface="Trebuchet MS"/>
                <a:ea typeface="Trebuchet MS"/>
                <a:cs typeface="Trebuchet MS"/>
                <a:sym typeface="Trebuchet MS"/>
              </a:defRPr>
            </a:lvl4pPr>
            <a:lvl5pPr marL="2353004" marR="0" lvl="4" indent="17639" algn="l" rtl="0">
              <a:lnSpc>
                <a:spcPct val="100000"/>
              </a:lnSpc>
              <a:spcBef>
                <a:spcPts val="444"/>
              </a:spcBef>
              <a:spcAft>
                <a:spcPts val="0"/>
              </a:spcAft>
              <a:buClr>
                <a:schemeClr val="dk1"/>
              </a:buClr>
              <a:buSzPct val="100000"/>
              <a:buFont typeface="Noto Sans Symbols"/>
              <a:buChar char="▪"/>
              <a:defRPr sz="2222" b="0" i="0" u="none" strike="noStrike" cap="none">
                <a:solidFill>
                  <a:schemeClr val="lt1"/>
                </a:solidFill>
                <a:latin typeface="Trebuchet MS"/>
                <a:ea typeface="Trebuchet MS"/>
                <a:cs typeface="Trebuchet MS"/>
                <a:sym typeface="Trebuchet MS"/>
              </a:defRPr>
            </a:lvl5pPr>
            <a:lvl6pPr marL="2860999" marR="0" lvl="5" indent="17639" algn="l" rtl="0">
              <a:lnSpc>
                <a:spcPct val="100000"/>
              </a:lnSpc>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6pPr>
            <a:lvl7pPr marL="3368994" marR="0" lvl="6" indent="17639" algn="l" rtl="0">
              <a:lnSpc>
                <a:spcPct val="100000"/>
              </a:lnSpc>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7pPr>
            <a:lvl8pPr marL="3876989" marR="0" lvl="7" indent="17639" algn="l" rtl="0">
              <a:lnSpc>
                <a:spcPct val="100000"/>
              </a:lnSpc>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8pPr>
            <a:lvl9pPr marL="4384984" marR="0" lvl="8" indent="17639" algn="l" rtl="0">
              <a:lnSpc>
                <a:spcPct val="100000"/>
              </a:lnSpc>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9pPr>
          </a:lstStyle>
          <a:p>
            <a:endParaRPr/>
          </a:p>
        </p:txBody>
      </p:sp>
      <p:sp>
        <p:nvSpPr>
          <p:cNvPr id="41" name="Shape 41"/>
          <p:cNvSpPr txBox="1">
            <a:spLocks noGrp="1"/>
          </p:cNvSpPr>
          <p:nvPr>
            <p:ph type="body" idx="2"/>
          </p:nvPr>
        </p:nvSpPr>
        <p:spPr>
          <a:xfrm>
            <a:off x="553719" y="1314815"/>
            <a:ext cx="11084667" cy="583999"/>
          </a:xfrm>
          <a:prstGeom prst="rect">
            <a:avLst/>
          </a:prstGeom>
          <a:noFill/>
          <a:ln>
            <a:noFill/>
          </a:ln>
        </p:spPr>
        <p:txBody>
          <a:bodyPr lIns="91425" tIns="91425" rIns="91425" bIns="91425" anchor="t" anchorCtr="0"/>
          <a:lstStyle>
            <a:lvl1pPr marL="0" marR="0" lvl="0" indent="0" algn="ctr" rtl="0">
              <a:lnSpc>
                <a:spcPct val="90000"/>
              </a:lnSpc>
              <a:spcBef>
                <a:spcPts val="1000"/>
              </a:spcBef>
              <a:spcAft>
                <a:spcPts val="1000"/>
              </a:spcAft>
              <a:buClr>
                <a:schemeClr val="dk1"/>
              </a:buClr>
              <a:buFont typeface="Trebuchet MS"/>
              <a:buNone/>
              <a:defRPr sz="2667" b="0" i="0" u="none" strike="noStrike" cap="none">
                <a:solidFill>
                  <a:schemeClr val="lt2"/>
                </a:solidFill>
                <a:latin typeface="Trebuchet MS"/>
                <a:ea typeface="Trebuchet MS"/>
                <a:cs typeface="Trebuchet MS"/>
                <a:sym typeface="Trebuchet MS"/>
              </a:defRPr>
            </a:lvl1pPr>
            <a:lvl2pPr marL="634994" marR="0" lvl="1" indent="0" algn="ctr" rtl="0">
              <a:lnSpc>
                <a:spcPct val="90000"/>
              </a:lnSpc>
              <a:spcBef>
                <a:spcPts val="1000"/>
              </a:spcBef>
              <a:spcAft>
                <a:spcPts val="1000"/>
              </a:spcAft>
              <a:buClr>
                <a:schemeClr val="dk1"/>
              </a:buClr>
              <a:buFont typeface="Trebuchet MS"/>
              <a:buNone/>
              <a:defRPr sz="3111" b="0" i="0" u="none" strike="noStrike" cap="none">
                <a:solidFill>
                  <a:schemeClr val="lt2"/>
                </a:solidFill>
                <a:latin typeface="Trebuchet MS"/>
                <a:ea typeface="Trebuchet MS"/>
                <a:cs typeface="Trebuchet MS"/>
                <a:sym typeface="Trebuchet MS"/>
              </a:defRPr>
            </a:lvl2pPr>
            <a:lvl3pPr marL="1210016" marR="0" lvl="2" indent="-10583" algn="ctr" rtl="0">
              <a:lnSpc>
                <a:spcPct val="90000"/>
              </a:lnSpc>
              <a:spcBef>
                <a:spcPts val="1000"/>
              </a:spcBef>
              <a:spcAft>
                <a:spcPts val="1000"/>
              </a:spcAft>
              <a:buClr>
                <a:schemeClr val="dk1"/>
              </a:buClr>
              <a:buFont typeface="Trebuchet MS"/>
              <a:buNone/>
              <a:defRPr sz="3111" b="0" i="0" u="none" strike="noStrike" cap="none">
                <a:solidFill>
                  <a:schemeClr val="lt2"/>
                </a:solidFill>
                <a:latin typeface="Trebuchet MS"/>
                <a:ea typeface="Trebuchet MS"/>
                <a:cs typeface="Trebuchet MS"/>
                <a:sym typeface="Trebuchet MS"/>
              </a:defRPr>
            </a:lvl3pPr>
            <a:lvl4pPr marL="1718011" marR="0" lvl="3" indent="-10583" algn="ctr" rtl="0">
              <a:lnSpc>
                <a:spcPct val="100000"/>
              </a:lnSpc>
              <a:spcBef>
                <a:spcPts val="622"/>
              </a:spcBef>
              <a:spcAft>
                <a:spcPts val="0"/>
              </a:spcAft>
              <a:buClr>
                <a:schemeClr val="lt2"/>
              </a:buClr>
              <a:buFont typeface="Trebuchet MS"/>
              <a:buNone/>
              <a:defRPr sz="3111" b="0" i="0" u="none" strike="noStrike" cap="none">
                <a:solidFill>
                  <a:schemeClr val="lt2"/>
                </a:solidFill>
                <a:latin typeface="Trebuchet MS"/>
                <a:ea typeface="Trebuchet MS"/>
                <a:cs typeface="Trebuchet MS"/>
                <a:sym typeface="Trebuchet MS"/>
              </a:defRPr>
            </a:lvl4pPr>
            <a:lvl5pPr marL="2099007" marR="0" lvl="4" indent="-10583" algn="ctr" rtl="0">
              <a:lnSpc>
                <a:spcPct val="100000"/>
              </a:lnSpc>
              <a:spcBef>
                <a:spcPts val="622"/>
              </a:spcBef>
              <a:spcAft>
                <a:spcPts val="0"/>
              </a:spcAft>
              <a:buClr>
                <a:schemeClr val="lt2"/>
              </a:buClr>
              <a:buFont typeface="Trebuchet MS"/>
              <a:buNone/>
              <a:defRPr sz="3111" b="0" i="0" u="none" strike="noStrike" cap="none">
                <a:solidFill>
                  <a:schemeClr val="lt2"/>
                </a:solidFill>
                <a:latin typeface="Trebuchet MS"/>
                <a:ea typeface="Trebuchet MS"/>
                <a:cs typeface="Trebuchet MS"/>
                <a:sym typeface="Trebuchet MS"/>
              </a:defRPr>
            </a:lvl5pPr>
            <a:lvl6pPr marL="2860999" marR="0" lvl="5" indent="17639" algn="l" rtl="0">
              <a:lnSpc>
                <a:spcPct val="100000"/>
              </a:lnSpc>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6pPr>
            <a:lvl7pPr marL="3368994" marR="0" lvl="6" indent="17639" algn="l" rtl="0">
              <a:lnSpc>
                <a:spcPct val="100000"/>
              </a:lnSpc>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7pPr>
            <a:lvl8pPr marL="3876989" marR="0" lvl="7" indent="17639" algn="l" rtl="0">
              <a:lnSpc>
                <a:spcPct val="100000"/>
              </a:lnSpc>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8pPr>
            <a:lvl9pPr marL="4384984" marR="0" lvl="8" indent="17639" algn="l" rtl="0">
              <a:lnSpc>
                <a:spcPct val="100000"/>
              </a:lnSpc>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9pPr>
          </a:lstStyle>
          <a:p>
            <a:endParaRPr/>
          </a:p>
        </p:txBody>
      </p:sp>
      <p:pic>
        <p:nvPicPr>
          <p:cNvPr id="42" name="Shape 42"/>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11098437" y="6442456"/>
            <a:ext cx="830491" cy="261330"/>
          </a:xfrm>
          <a:prstGeom prst="rect">
            <a:avLst/>
          </a:prstGeom>
          <a:noFill/>
          <a:ln>
            <a:noFill/>
          </a:ln>
        </p:spPr>
      </p:pic>
      <p:sp>
        <p:nvSpPr>
          <p:cNvPr id="43" name="Shape 43"/>
          <p:cNvSpPr txBox="1"/>
          <p:nvPr/>
        </p:nvSpPr>
        <p:spPr>
          <a:xfrm>
            <a:off x="10586205" y="6483352"/>
            <a:ext cx="356697" cy="179536"/>
          </a:xfrm>
          <a:prstGeom prst="rect">
            <a:avLst/>
          </a:prstGeom>
          <a:noFill/>
          <a:ln>
            <a:noFill/>
          </a:ln>
        </p:spPr>
        <p:txBody>
          <a:bodyPr lIns="0" tIns="0" rIns="0" bIns="0" anchor="ctr" anchorCtr="0">
            <a:noAutofit/>
          </a:bodyPr>
          <a:lstStyle/>
          <a:p>
            <a:pPr marL="0" marR="0" lvl="0" indent="0" algn="r" rtl="0">
              <a:lnSpc>
                <a:spcPct val="100000"/>
              </a:lnSpc>
              <a:spcBef>
                <a:spcPts val="0"/>
              </a:spcBef>
              <a:spcAft>
                <a:spcPts val="0"/>
              </a:spcAft>
              <a:buClr>
                <a:schemeClr val="accent4"/>
              </a:buClr>
              <a:buSzPct val="25000"/>
              <a:buFont typeface="Trebuchet MS"/>
              <a:buNone/>
            </a:pPr>
            <a:fld id="{00000000-1234-1234-1234-123412341234}" type="slidenum">
              <a:rPr lang="en-US" sz="944" b="0" i="0" u="none" strike="noStrike" cap="none">
                <a:solidFill>
                  <a:schemeClr val="accent4"/>
                </a:solidFill>
                <a:latin typeface="Trebuchet MS"/>
                <a:ea typeface="Trebuchet MS"/>
                <a:cs typeface="Trebuchet MS"/>
                <a:sym typeface="Trebuchet MS"/>
              </a:rPr>
              <a:pPr marL="0" marR="0" lvl="0" indent="0" algn="r" rtl="0">
                <a:lnSpc>
                  <a:spcPct val="100000"/>
                </a:lnSpc>
                <a:spcBef>
                  <a:spcPts val="0"/>
                </a:spcBef>
                <a:spcAft>
                  <a:spcPts val="0"/>
                </a:spcAft>
                <a:buClr>
                  <a:schemeClr val="accent4"/>
                </a:buClr>
                <a:buSzPct val="25000"/>
                <a:buFont typeface="Trebuchet MS"/>
                <a:buNone/>
              </a:pPr>
              <a:t>‹#›</a:t>
            </a:fld>
            <a:r>
              <a:rPr lang="en-US" sz="1167" b="0" i="0" u="none" strike="noStrike" cap="none">
                <a:solidFill>
                  <a:srgbClr val="12FEB6"/>
                </a:solidFill>
                <a:latin typeface="Questrial"/>
                <a:ea typeface="Questrial"/>
                <a:cs typeface="Questrial"/>
                <a:sym typeface="Questrial"/>
              </a:rPr>
              <a:t> </a:t>
            </a:r>
          </a:p>
        </p:txBody>
      </p:sp>
    </p:spTree>
    <p:extLst>
      <p:ext uri="{BB962C8B-B14F-4D97-AF65-F5344CB8AC3E}">
        <p14:creationId xmlns:p14="http://schemas.microsoft.com/office/powerpoint/2010/main" val="2148583336"/>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cSld name="Title, Subtitle, and Content">
    <p:spTree>
      <p:nvGrpSpPr>
        <p:cNvPr id="1" name="Shape 96"/>
        <p:cNvGrpSpPr/>
        <p:nvPr/>
      </p:nvGrpSpPr>
      <p:grpSpPr>
        <a:xfrm>
          <a:off x="0" y="0"/>
          <a:ext cx="0" cy="0"/>
          <a:chOff x="0" y="0"/>
          <a:chExt cx="0" cy="0"/>
        </a:xfrm>
      </p:grpSpPr>
      <p:sp>
        <p:nvSpPr>
          <p:cNvPr id="97" name="Shape 97"/>
          <p:cNvSpPr txBox="1">
            <a:spLocks noGrp="1"/>
          </p:cNvSpPr>
          <p:nvPr>
            <p:ph type="title"/>
          </p:nvPr>
        </p:nvSpPr>
        <p:spPr>
          <a:xfrm>
            <a:off x="553719" y="734695"/>
            <a:ext cx="11084559" cy="656590"/>
          </a:xfrm>
          <a:prstGeom prst="rect">
            <a:avLst/>
          </a:prstGeom>
          <a:noFill/>
          <a:ln>
            <a:noFill/>
          </a:ln>
        </p:spPr>
        <p:txBody>
          <a:bodyPr lIns="91425" tIns="91425" rIns="91425" bIns="91425" anchor="b" anchorCtr="0"/>
          <a:lstStyle>
            <a:lvl1pPr marL="0" marR="0" lvl="0" indent="0" algn="ctr" rtl="0">
              <a:lnSpc>
                <a:spcPct val="90000"/>
              </a:lnSpc>
              <a:spcBef>
                <a:spcPts val="0"/>
              </a:spcBef>
              <a:spcAft>
                <a:spcPts val="0"/>
              </a:spcAft>
              <a:buClr>
                <a:schemeClr val="dk2"/>
              </a:buClr>
              <a:buFont typeface="Trebuchet MS"/>
              <a:buNone/>
              <a:defRPr sz="4000" b="1" i="0" u="none" strike="noStrike" cap="none">
                <a:solidFill>
                  <a:schemeClr val="dk2"/>
                </a:solidFill>
                <a:latin typeface="Trebuchet MS"/>
                <a:ea typeface="Trebuchet MS"/>
                <a:cs typeface="Trebuchet MS"/>
                <a:sym typeface="Trebuchet MS"/>
              </a:defRPr>
            </a:lvl1pPr>
            <a:lvl2pPr marL="0" marR="0" lvl="1"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2pPr>
            <a:lvl3pPr marL="0" marR="0" lvl="2"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3pPr>
            <a:lvl4pPr marL="0" marR="0" lvl="3"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4pPr>
            <a:lvl5pPr marL="0" marR="0" lvl="4"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5pPr>
            <a:lvl6pPr marL="507995" marR="0" lvl="5"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6pPr>
            <a:lvl7pPr marL="1015990" marR="0" lvl="6"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7pPr>
            <a:lvl8pPr marL="1523985" marR="0" lvl="7"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8pPr>
            <a:lvl9pPr marL="2031980" marR="0" lvl="8"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9pPr>
          </a:lstStyle>
          <a:p>
            <a:endParaRPr/>
          </a:p>
        </p:txBody>
      </p:sp>
      <p:sp>
        <p:nvSpPr>
          <p:cNvPr id="98" name="Shape 98"/>
          <p:cNvSpPr txBox="1">
            <a:spLocks noGrp="1"/>
          </p:cNvSpPr>
          <p:nvPr>
            <p:ph type="body" idx="1"/>
          </p:nvPr>
        </p:nvSpPr>
        <p:spPr>
          <a:xfrm>
            <a:off x="553719" y="1314814"/>
            <a:ext cx="11084559" cy="583847"/>
          </a:xfrm>
          <a:prstGeom prst="rect">
            <a:avLst/>
          </a:prstGeom>
          <a:noFill/>
          <a:ln>
            <a:noFill/>
          </a:ln>
        </p:spPr>
        <p:txBody>
          <a:bodyPr lIns="91425" tIns="91425" rIns="91425" bIns="91425" anchor="t" anchorCtr="0"/>
          <a:lstStyle>
            <a:lvl1pPr marL="0" marR="0" lvl="0" indent="0" algn="ctr" rtl="0">
              <a:lnSpc>
                <a:spcPct val="90000"/>
              </a:lnSpc>
              <a:spcBef>
                <a:spcPts val="1000"/>
              </a:spcBef>
              <a:spcAft>
                <a:spcPts val="1000"/>
              </a:spcAft>
              <a:buClr>
                <a:schemeClr val="dk1"/>
              </a:buClr>
              <a:buFont typeface="Trebuchet MS"/>
              <a:buNone/>
              <a:defRPr sz="2667" b="0" i="0" u="none" strike="noStrike" cap="none">
                <a:solidFill>
                  <a:schemeClr val="lt2"/>
                </a:solidFill>
                <a:latin typeface="Trebuchet MS"/>
                <a:ea typeface="Trebuchet MS"/>
                <a:cs typeface="Trebuchet MS"/>
                <a:sym typeface="Trebuchet MS"/>
              </a:defRPr>
            </a:lvl1pPr>
            <a:lvl2pPr marL="634994" marR="0" lvl="1" indent="0" algn="ctr" rtl="0">
              <a:lnSpc>
                <a:spcPct val="90000"/>
              </a:lnSpc>
              <a:spcBef>
                <a:spcPts val="1000"/>
              </a:spcBef>
              <a:spcAft>
                <a:spcPts val="1000"/>
              </a:spcAft>
              <a:buClr>
                <a:schemeClr val="dk1"/>
              </a:buClr>
              <a:buFont typeface="Trebuchet MS"/>
              <a:buNone/>
              <a:defRPr sz="3111" b="0" i="0" u="none" strike="noStrike" cap="none">
                <a:solidFill>
                  <a:schemeClr val="lt2"/>
                </a:solidFill>
                <a:latin typeface="Trebuchet MS"/>
                <a:ea typeface="Trebuchet MS"/>
                <a:cs typeface="Trebuchet MS"/>
                <a:sym typeface="Trebuchet MS"/>
              </a:defRPr>
            </a:lvl2pPr>
            <a:lvl3pPr marL="1210016" marR="0" lvl="2" indent="-10583" algn="ctr" rtl="0">
              <a:lnSpc>
                <a:spcPct val="90000"/>
              </a:lnSpc>
              <a:spcBef>
                <a:spcPts val="1000"/>
              </a:spcBef>
              <a:spcAft>
                <a:spcPts val="1000"/>
              </a:spcAft>
              <a:buClr>
                <a:schemeClr val="dk1"/>
              </a:buClr>
              <a:buFont typeface="Trebuchet MS"/>
              <a:buNone/>
              <a:defRPr sz="3111" b="0" i="0" u="none" strike="noStrike" cap="none">
                <a:solidFill>
                  <a:schemeClr val="lt2"/>
                </a:solidFill>
                <a:latin typeface="Trebuchet MS"/>
                <a:ea typeface="Trebuchet MS"/>
                <a:cs typeface="Trebuchet MS"/>
                <a:sym typeface="Trebuchet MS"/>
              </a:defRPr>
            </a:lvl3pPr>
            <a:lvl4pPr marL="1718011" marR="0" lvl="3" indent="-10583" algn="ctr" rtl="0">
              <a:lnSpc>
                <a:spcPct val="100000"/>
              </a:lnSpc>
              <a:spcBef>
                <a:spcPts val="622"/>
              </a:spcBef>
              <a:spcAft>
                <a:spcPts val="0"/>
              </a:spcAft>
              <a:buClr>
                <a:schemeClr val="lt2"/>
              </a:buClr>
              <a:buFont typeface="Trebuchet MS"/>
              <a:buNone/>
              <a:defRPr sz="3111" b="0" i="0" u="none" strike="noStrike" cap="none">
                <a:solidFill>
                  <a:schemeClr val="lt2"/>
                </a:solidFill>
                <a:latin typeface="Trebuchet MS"/>
                <a:ea typeface="Trebuchet MS"/>
                <a:cs typeface="Trebuchet MS"/>
                <a:sym typeface="Trebuchet MS"/>
              </a:defRPr>
            </a:lvl4pPr>
            <a:lvl5pPr marL="2099007" marR="0" lvl="4" indent="-10583" algn="ctr" rtl="0">
              <a:lnSpc>
                <a:spcPct val="100000"/>
              </a:lnSpc>
              <a:spcBef>
                <a:spcPts val="622"/>
              </a:spcBef>
              <a:spcAft>
                <a:spcPts val="0"/>
              </a:spcAft>
              <a:buClr>
                <a:schemeClr val="lt2"/>
              </a:buClr>
              <a:buFont typeface="Trebuchet MS"/>
              <a:buNone/>
              <a:defRPr sz="3111" b="0" i="0" u="none" strike="noStrike" cap="none">
                <a:solidFill>
                  <a:schemeClr val="lt2"/>
                </a:solidFill>
                <a:latin typeface="Trebuchet MS"/>
                <a:ea typeface="Trebuchet MS"/>
                <a:cs typeface="Trebuchet MS"/>
                <a:sym typeface="Trebuchet MS"/>
              </a:defRPr>
            </a:lvl5pPr>
            <a:lvl6pPr marL="2860999" marR="0" lvl="5" indent="17639" algn="l" rtl="0">
              <a:lnSpc>
                <a:spcPct val="100000"/>
              </a:lnSpc>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6pPr>
            <a:lvl7pPr marL="3368994" marR="0" lvl="6" indent="17639" algn="l" rtl="0">
              <a:lnSpc>
                <a:spcPct val="100000"/>
              </a:lnSpc>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7pPr>
            <a:lvl8pPr marL="3876989" marR="0" lvl="7" indent="17639" algn="l" rtl="0">
              <a:lnSpc>
                <a:spcPct val="100000"/>
              </a:lnSpc>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8pPr>
            <a:lvl9pPr marL="4384984" marR="0" lvl="8" indent="17639" algn="l" rtl="0">
              <a:lnSpc>
                <a:spcPct val="100000"/>
              </a:lnSpc>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9pPr>
          </a:lstStyle>
          <a:p>
            <a:endParaRPr/>
          </a:p>
        </p:txBody>
      </p:sp>
      <p:sp>
        <p:nvSpPr>
          <p:cNvPr id="99" name="Shape 99"/>
          <p:cNvSpPr txBox="1">
            <a:spLocks noGrp="1"/>
          </p:cNvSpPr>
          <p:nvPr>
            <p:ph type="body" idx="2"/>
          </p:nvPr>
        </p:nvSpPr>
        <p:spPr>
          <a:xfrm>
            <a:off x="574167" y="2336704"/>
            <a:ext cx="11054080" cy="4132137"/>
          </a:xfrm>
          <a:prstGeom prst="rect">
            <a:avLst/>
          </a:prstGeom>
          <a:noFill/>
          <a:ln>
            <a:noFill/>
          </a:ln>
        </p:spPr>
        <p:txBody>
          <a:bodyPr lIns="91425" tIns="91425" rIns="91425" bIns="91425" anchor="t" anchorCtr="0"/>
          <a:lstStyle>
            <a:lvl1pPr marL="0" marR="0" lvl="0" indent="0" algn="l" rtl="0">
              <a:lnSpc>
                <a:spcPct val="90000"/>
              </a:lnSpc>
              <a:spcBef>
                <a:spcPts val="1000"/>
              </a:spcBef>
              <a:spcAft>
                <a:spcPts val="1000"/>
              </a:spcAft>
              <a:buClr>
                <a:schemeClr val="dk1"/>
              </a:buClr>
              <a:buFont typeface="Trebuchet MS"/>
              <a:buNone/>
              <a:defRPr sz="2222" b="0" i="0" u="none" strike="noStrike" cap="none">
                <a:solidFill>
                  <a:schemeClr val="dk2"/>
                </a:solidFill>
                <a:latin typeface="Trebuchet MS"/>
                <a:ea typeface="Trebuchet MS"/>
                <a:cs typeface="Trebuchet MS"/>
                <a:sym typeface="Trebuchet MS"/>
              </a:defRPr>
            </a:lvl1pPr>
            <a:lvl2pPr marL="634994" marR="0" lvl="1" indent="0" algn="l" rtl="0">
              <a:lnSpc>
                <a:spcPct val="90000"/>
              </a:lnSpc>
              <a:spcBef>
                <a:spcPts val="1000"/>
              </a:spcBef>
              <a:spcAft>
                <a:spcPts val="1000"/>
              </a:spcAft>
              <a:buClr>
                <a:schemeClr val="dk1"/>
              </a:buClr>
              <a:buFont typeface="Trebuchet MS"/>
              <a:buNone/>
              <a:defRPr sz="2000" b="0" i="0" u="none" strike="noStrike" cap="none">
                <a:solidFill>
                  <a:schemeClr val="dk2"/>
                </a:solidFill>
                <a:latin typeface="Trebuchet MS"/>
                <a:ea typeface="Trebuchet MS"/>
                <a:cs typeface="Trebuchet MS"/>
                <a:sym typeface="Trebuchet MS"/>
              </a:defRPr>
            </a:lvl2pPr>
            <a:lvl3pPr marL="1210016" marR="0" lvl="2" indent="-10583" algn="l" rtl="0">
              <a:lnSpc>
                <a:spcPct val="90000"/>
              </a:lnSpc>
              <a:spcBef>
                <a:spcPts val="1000"/>
              </a:spcBef>
              <a:spcAft>
                <a:spcPts val="1000"/>
              </a:spcAft>
              <a:buClr>
                <a:schemeClr val="dk1"/>
              </a:buClr>
              <a:buFont typeface="Trebuchet MS"/>
              <a:buNone/>
              <a:defRPr sz="1778" b="0" i="0" u="none" strike="noStrike" cap="none">
                <a:solidFill>
                  <a:schemeClr val="dk2"/>
                </a:solidFill>
                <a:latin typeface="Trebuchet MS"/>
                <a:ea typeface="Trebuchet MS"/>
                <a:cs typeface="Trebuchet MS"/>
                <a:sym typeface="Trebuchet MS"/>
              </a:defRPr>
            </a:lvl3pPr>
            <a:lvl4pPr marL="1972008" marR="0" lvl="3" indent="-10583" algn="l" rtl="0">
              <a:lnSpc>
                <a:spcPct val="100000"/>
              </a:lnSpc>
              <a:spcBef>
                <a:spcPts val="400"/>
              </a:spcBef>
              <a:spcAft>
                <a:spcPts val="0"/>
              </a:spcAft>
              <a:buClr>
                <a:schemeClr val="dk1"/>
              </a:buClr>
              <a:buSzPct val="100000"/>
              <a:buFont typeface="Noto Sans Symbols"/>
              <a:buChar char="▪"/>
              <a:defRPr sz="2000" b="0" i="0" u="none" strike="noStrike" cap="none">
                <a:solidFill>
                  <a:schemeClr val="lt1"/>
                </a:solidFill>
                <a:latin typeface="Trebuchet MS"/>
                <a:ea typeface="Trebuchet MS"/>
                <a:cs typeface="Trebuchet MS"/>
                <a:sym typeface="Trebuchet MS"/>
              </a:defRPr>
            </a:lvl4pPr>
            <a:lvl5pPr marL="2353004" marR="0" lvl="4" indent="17639" algn="l" rtl="0">
              <a:lnSpc>
                <a:spcPct val="100000"/>
              </a:lnSpc>
              <a:spcBef>
                <a:spcPts val="444"/>
              </a:spcBef>
              <a:spcAft>
                <a:spcPts val="0"/>
              </a:spcAft>
              <a:buClr>
                <a:schemeClr val="dk1"/>
              </a:buClr>
              <a:buSzPct val="100000"/>
              <a:buFont typeface="Noto Sans Symbols"/>
              <a:buChar char="▪"/>
              <a:defRPr sz="2222" b="0" i="0" u="none" strike="noStrike" cap="none">
                <a:solidFill>
                  <a:schemeClr val="lt1"/>
                </a:solidFill>
                <a:latin typeface="Trebuchet MS"/>
                <a:ea typeface="Trebuchet MS"/>
                <a:cs typeface="Trebuchet MS"/>
                <a:sym typeface="Trebuchet MS"/>
              </a:defRPr>
            </a:lvl5pPr>
            <a:lvl6pPr marL="2860999" marR="0" lvl="5" indent="17639" algn="l" rtl="0">
              <a:lnSpc>
                <a:spcPct val="100000"/>
              </a:lnSpc>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6pPr>
            <a:lvl7pPr marL="3368994" marR="0" lvl="6" indent="17639" algn="l" rtl="0">
              <a:lnSpc>
                <a:spcPct val="100000"/>
              </a:lnSpc>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7pPr>
            <a:lvl8pPr marL="3876989" marR="0" lvl="7" indent="17639" algn="l" rtl="0">
              <a:lnSpc>
                <a:spcPct val="100000"/>
              </a:lnSpc>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8pPr>
            <a:lvl9pPr marL="4384984" marR="0" lvl="8" indent="17639" algn="l" rtl="0">
              <a:lnSpc>
                <a:spcPct val="100000"/>
              </a:lnSpc>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9pPr>
          </a:lstStyle>
          <a:p>
            <a:endParaRPr/>
          </a:p>
        </p:txBody>
      </p:sp>
    </p:spTree>
    <p:extLst>
      <p:ext uri="{BB962C8B-B14F-4D97-AF65-F5344CB8AC3E}">
        <p14:creationId xmlns:p14="http://schemas.microsoft.com/office/powerpoint/2010/main" val="130006423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cSld name="12_Title Slide - Images">
    <p:bg>
      <p:bgPr>
        <a:solidFill>
          <a:schemeClr val="lt1"/>
        </a:solidFill>
        <a:effectLst/>
      </p:bgPr>
    </p:bg>
    <p:spTree>
      <p:nvGrpSpPr>
        <p:cNvPr id="1" name="Shape 346"/>
        <p:cNvGrpSpPr/>
        <p:nvPr/>
      </p:nvGrpSpPr>
      <p:grpSpPr>
        <a:xfrm>
          <a:off x="0" y="0"/>
          <a:ext cx="0" cy="0"/>
          <a:chOff x="0" y="0"/>
          <a:chExt cx="0" cy="0"/>
        </a:xfrm>
      </p:grpSpPr>
      <p:pic>
        <p:nvPicPr>
          <p:cNvPr id="347" name="Shape 347"/>
          <p:cNvPicPr preferRelativeResize="0"/>
          <p:nvPr/>
        </p:nvPicPr>
        <p:blipFill rotWithShape="1">
          <a:blip r:embed="rId2" cstate="screen">
            <a:alphaModFix/>
            <a:extLst>
              <a:ext uri="{28A0092B-C50C-407E-A947-70E740481C1C}">
                <a14:useLocalDpi xmlns:a14="http://schemas.microsoft.com/office/drawing/2010/main"/>
              </a:ext>
            </a:extLst>
          </a:blip>
          <a:srcRect l="-21753" b="-229"/>
          <a:stretch/>
        </p:blipFill>
        <p:spPr>
          <a:xfrm>
            <a:off x="1" y="0"/>
            <a:ext cx="12191999" cy="6602778"/>
          </a:xfrm>
          <a:prstGeom prst="rect">
            <a:avLst/>
          </a:prstGeom>
          <a:noFill/>
          <a:ln>
            <a:noFill/>
          </a:ln>
        </p:spPr>
      </p:pic>
      <p:sp>
        <p:nvSpPr>
          <p:cNvPr id="348" name="Shape 348"/>
          <p:cNvSpPr/>
          <p:nvPr/>
        </p:nvSpPr>
        <p:spPr>
          <a:xfrm rot="10800000" flipH="1">
            <a:off x="1" y="1"/>
            <a:ext cx="12191999" cy="6857999"/>
          </a:xfrm>
          <a:prstGeom prst="rect">
            <a:avLst/>
          </a:prstGeom>
          <a:gradFill>
            <a:gsLst>
              <a:gs pos="0">
                <a:schemeClr val="lt1"/>
              </a:gs>
              <a:gs pos="34000">
                <a:schemeClr val="lt1"/>
              </a:gs>
              <a:gs pos="100000">
                <a:srgbClr val="FFFFFF">
                  <a:alpha val="34901"/>
                </a:srgbClr>
              </a:gs>
            </a:gsLst>
            <a:lin ang="3000000" scaled="0"/>
          </a:gradFill>
          <a:ln>
            <a:noFill/>
          </a:ln>
        </p:spPr>
        <p:txBody>
          <a:bodyPr lIns="101583" tIns="50778" rIns="101583" bIns="50778" anchor="ctr" anchorCtr="0">
            <a:noAutofit/>
          </a:bodyPr>
          <a:lstStyle/>
          <a:p>
            <a:pPr marL="0" marR="0" lvl="0" indent="0" algn="ctr" rtl="0">
              <a:lnSpc>
                <a:spcPct val="100000"/>
              </a:lnSpc>
              <a:spcBef>
                <a:spcPts val="0"/>
              </a:spcBef>
              <a:spcAft>
                <a:spcPts val="0"/>
              </a:spcAft>
              <a:buClr>
                <a:srgbClr val="000000"/>
              </a:buClr>
              <a:buFont typeface="Arial"/>
              <a:buNone/>
            </a:pPr>
            <a:endParaRPr sz="1556" b="0" i="0" u="none" strike="noStrike" cap="none">
              <a:solidFill>
                <a:schemeClr val="lt1"/>
              </a:solidFill>
              <a:latin typeface="Arial"/>
              <a:ea typeface="Arial"/>
              <a:cs typeface="Arial"/>
              <a:sym typeface="Arial"/>
            </a:endParaRPr>
          </a:p>
        </p:txBody>
      </p:sp>
      <p:sp>
        <p:nvSpPr>
          <p:cNvPr id="349" name="Shape 349"/>
          <p:cNvSpPr txBox="1">
            <a:spLocks noGrp="1"/>
          </p:cNvSpPr>
          <p:nvPr>
            <p:ph type="subTitle" idx="1"/>
          </p:nvPr>
        </p:nvSpPr>
        <p:spPr>
          <a:xfrm>
            <a:off x="545528" y="5124779"/>
            <a:ext cx="6730148" cy="410369"/>
          </a:xfrm>
          <a:prstGeom prst="rect">
            <a:avLst/>
          </a:prstGeom>
          <a:noFill/>
          <a:ln>
            <a:noFill/>
          </a:ln>
        </p:spPr>
        <p:txBody>
          <a:bodyPr lIns="91425" tIns="91425" rIns="91425" bIns="91425" anchor="t" anchorCtr="0"/>
          <a:lstStyle>
            <a:lvl1pPr marL="0" marR="0" lvl="0" indent="0" algn="l" rtl="0">
              <a:lnSpc>
                <a:spcPct val="90000"/>
              </a:lnSpc>
              <a:spcBef>
                <a:spcPts val="0"/>
              </a:spcBef>
              <a:spcAft>
                <a:spcPts val="0"/>
              </a:spcAft>
              <a:buClr>
                <a:schemeClr val="dk1"/>
              </a:buClr>
              <a:buFont typeface="Trebuchet MS"/>
              <a:buNone/>
              <a:defRPr sz="2222" b="0" i="0" u="none" strike="noStrike" cap="none">
                <a:solidFill>
                  <a:srgbClr val="595959"/>
                </a:solidFill>
                <a:latin typeface="Trebuchet MS"/>
                <a:ea typeface="Trebuchet MS"/>
                <a:cs typeface="Trebuchet MS"/>
                <a:sym typeface="Trebuchet MS"/>
              </a:defRPr>
            </a:lvl1pPr>
            <a:lvl2pPr marL="634968" marR="0" lvl="1" indent="-14084" algn="l" rtl="0">
              <a:lnSpc>
                <a:spcPct val="90000"/>
              </a:lnSpc>
              <a:spcBef>
                <a:spcPts val="1000"/>
              </a:spcBef>
              <a:spcAft>
                <a:spcPts val="1000"/>
              </a:spcAft>
              <a:buClr>
                <a:schemeClr val="dk1"/>
              </a:buClr>
              <a:buFont typeface="Trebuchet MS"/>
              <a:buNone/>
              <a:defRPr sz="2000" b="0" i="0" u="none" strike="noStrike" cap="none">
                <a:solidFill>
                  <a:schemeClr val="dk2"/>
                </a:solidFill>
                <a:latin typeface="Trebuchet MS"/>
                <a:ea typeface="Trebuchet MS"/>
                <a:cs typeface="Trebuchet MS"/>
                <a:sym typeface="Trebuchet MS"/>
              </a:defRPr>
            </a:lvl2pPr>
            <a:lvl3pPr marL="1209968" marR="0" lvl="2" indent="-10534" algn="l" rtl="0">
              <a:lnSpc>
                <a:spcPct val="90000"/>
              </a:lnSpc>
              <a:spcBef>
                <a:spcPts val="1000"/>
              </a:spcBef>
              <a:spcAft>
                <a:spcPts val="1000"/>
              </a:spcAft>
              <a:buClr>
                <a:schemeClr val="dk1"/>
              </a:buClr>
              <a:buFont typeface="Trebuchet MS"/>
              <a:buNone/>
              <a:defRPr sz="1778" b="0" i="0" u="none" strike="noStrike" cap="none">
                <a:solidFill>
                  <a:schemeClr val="dk2"/>
                </a:solidFill>
                <a:latin typeface="Trebuchet MS"/>
                <a:ea typeface="Trebuchet MS"/>
                <a:cs typeface="Trebuchet MS"/>
                <a:sym typeface="Trebuchet MS"/>
              </a:defRPr>
            </a:lvl3pPr>
            <a:lvl4pPr marL="1971929" marR="0" lvl="3" indent="-123392" algn="l" rtl="0">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4pPr>
            <a:lvl5pPr marL="2352910" marR="0" lvl="4" indent="-123375" algn="l" rtl="0">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5pPr>
            <a:lvl6pPr marL="2860885" marR="0" lvl="5" indent="-123355" algn="l" rtl="0">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6pPr>
            <a:lvl7pPr marL="3368860" marR="0" lvl="6" indent="-123337" algn="l" rtl="0">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7pPr>
            <a:lvl8pPr marL="3876833" marR="0" lvl="7" indent="-123315" algn="l" rtl="0">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8pPr>
            <a:lvl9pPr marL="4384807" marR="0" lvl="8" indent="-123294" algn="l" rtl="0">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9pPr>
          </a:lstStyle>
          <a:p>
            <a:endParaRPr/>
          </a:p>
        </p:txBody>
      </p:sp>
      <p:sp>
        <p:nvSpPr>
          <p:cNvPr id="350" name="Shape 350"/>
          <p:cNvSpPr txBox="1">
            <a:spLocks noGrp="1"/>
          </p:cNvSpPr>
          <p:nvPr>
            <p:ph type="title"/>
          </p:nvPr>
        </p:nvSpPr>
        <p:spPr>
          <a:xfrm>
            <a:off x="545528" y="3816231"/>
            <a:ext cx="6730148" cy="1092060"/>
          </a:xfrm>
          <a:prstGeom prst="rect">
            <a:avLst/>
          </a:prstGeom>
          <a:noFill/>
          <a:ln>
            <a:noFill/>
          </a:ln>
        </p:spPr>
        <p:txBody>
          <a:bodyPr lIns="91425" tIns="91425" rIns="91425" bIns="91425" anchor="b" anchorCtr="0"/>
          <a:lstStyle>
            <a:lvl1pPr marL="0" marR="0" lvl="0" indent="0" algn="l" rtl="0">
              <a:lnSpc>
                <a:spcPct val="90000"/>
              </a:lnSpc>
              <a:spcBef>
                <a:spcPts val="0"/>
              </a:spcBef>
              <a:spcAft>
                <a:spcPts val="0"/>
              </a:spcAft>
              <a:buNone/>
              <a:defRPr sz="4889" b="1" i="0" u="none" strike="noStrike" cap="none">
                <a:solidFill>
                  <a:schemeClr val="lt2"/>
                </a:solidFill>
                <a:latin typeface="Trebuchet MS"/>
                <a:ea typeface="Trebuchet MS"/>
                <a:cs typeface="Trebuchet MS"/>
                <a:sym typeface="Trebuchet MS"/>
              </a:defRPr>
            </a:lvl1pPr>
            <a:lvl2pPr marL="0" marR="0" lvl="1" indent="0" algn="l" rtl="0">
              <a:spcBef>
                <a:spcPts val="0"/>
              </a:spcBef>
              <a:spcAft>
                <a:spcPts val="0"/>
              </a:spcAft>
              <a:buNone/>
              <a:defRPr sz="3556" b="1" i="0" u="none" strike="noStrike" cap="none">
                <a:solidFill>
                  <a:srgbClr val="73B900"/>
                </a:solidFill>
                <a:latin typeface="Arial"/>
                <a:ea typeface="Arial"/>
                <a:cs typeface="Arial"/>
                <a:sym typeface="Arial"/>
              </a:defRPr>
            </a:lvl2pPr>
            <a:lvl3pPr marL="0" marR="0" lvl="2" indent="0" algn="l" rtl="0">
              <a:spcBef>
                <a:spcPts val="0"/>
              </a:spcBef>
              <a:spcAft>
                <a:spcPts val="0"/>
              </a:spcAft>
              <a:buNone/>
              <a:defRPr sz="3556" b="1" i="0" u="none" strike="noStrike" cap="none">
                <a:solidFill>
                  <a:srgbClr val="73B900"/>
                </a:solidFill>
                <a:latin typeface="Arial"/>
                <a:ea typeface="Arial"/>
                <a:cs typeface="Arial"/>
                <a:sym typeface="Arial"/>
              </a:defRPr>
            </a:lvl3pPr>
            <a:lvl4pPr marL="0" marR="0" lvl="3" indent="0" algn="l" rtl="0">
              <a:spcBef>
                <a:spcPts val="0"/>
              </a:spcBef>
              <a:spcAft>
                <a:spcPts val="0"/>
              </a:spcAft>
              <a:buNone/>
              <a:defRPr sz="3556" b="1" i="0" u="none" strike="noStrike" cap="none">
                <a:solidFill>
                  <a:srgbClr val="73B900"/>
                </a:solidFill>
                <a:latin typeface="Arial"/>
                <a:ea typeface="Arial"/>
                <a:cs typeface="Arial"/>
                <a:sym typeface="Arial"/>
              </a:defRPr>
            </a:lvl4pPr>
            <a:lvl5pPr marL="0" marR="0" lvl="4" indent="0" algn="l" rtl="0">
              <a:spcBef>
                <a:spcPts val="0"/>
              </a:spcBef>
              <a:spcAft>
                <a:spcPts val="0"/>
              </a:spcAft>
              <a:buNone/>
              <a:defRPr sz="3556" b="1" i="0" u="none" strike="noStrike" cap="none">
                <a:solidFill>
                  <a:srgbClr val="73B900"/>
                </a:solidFill>
                <a:latin typeface="Arial"/>
                <a:ea typeface="Arial"/>
                <a:cs typeface="Arial"/>
                <a:sym typeface="Arial"/>
              </a:defRPr>
            </a:lvl5pPr>
            <a:lvl6pPr marL="507974" marR="0" lvl="5" indent="-14090" algn="l" rtl="0">
              <a:spcBef>
                <a:spcPts val="0"/>
              </a:spcBef>
              <a:spcAft>
                <a:spcPts val="0"/>
              </a:spcAft>
              <a:buNone/>
              <a:defRPr sz="3556" b="1" i="0" u="none" strike="noStrike" cap="none">
                <a:solidFill>
                  <a:srgbClr val="73B900"/>
                </a:solidFill>
                <a:latin typeface="Arial"/>
                <a:ea typeface="Arial"/>
                <a:cs typeface="Arial"/>
                <a:sym typeface="Arial"/>
              </a:defRPr>
            </a:lvl6pPr>
            <a:lvl7pPr marL="1015949" marR="0" lvl="6" indent="-14070" algn="l" rtl="0">
              <a:spcBef>
                <a:spcPts val="0"/>
              </a:spcBef>
              <a:spcAft>
                <a:spcPts val="0"/>
              </a:spcAft>
              <a:buNone/>
              <a:defRPr sz="3556" b="1" i="0" u="none" strike="noStrike" cap="none">
                <a:solidFill>
                  <a:srgbClr val="73B900"/>
                </a:solidFill>
                <a:latin typeface="Arial"/>
                <a:ea typeface="Arial"/>
                <a:cs typeface="Arial"/>
                <a:sym typeface="Arial"/>
              </a:defRPr>
            </a:lvl7pPr>
            <a:lvl8pPr marL="1523924" marR="0" lvl="7" indent="-14049" algn="l" rtl="0">
              <a:spcBef>
                <a:spcPts val="0"/>
              </a:spcBef>
              <a:spcAft>
                <a:spcPts val="0"/>
              </a:spcAft>
              <a:buNone/>
              <a:defRPr sz="3556" b="1" i="0" u="none" strike="noStrike" cap="none">
                <a:solidFill>
                  <a:srgbClr val="73B900"/>
                </a:solidFill>
                <a:latin typeface="Arial"/>
                <a:ea typeface="Arial"/>
                <a:cs typeface="Arial"/>
                <a:sym typeface="Arial"/>
              </a:defRPr>
            </a:lvl8pPr>
            <a:lvl9pPr marL="2031899" marR="0" lvl="8" indent="-14029" algn="l" rtl="0">
              <a:spcBef>
                <a:spcPts val="0"/>
              </a:spcBef>
              <a:spcAft>
                <a:spcPts val="0"/>
              </a:spcAft>
              <a:buNone/>
              <a:defRPr sz="3556" b="1" i="0" u="none" strike="noStrike" cap="none">
                <a:solidFill>
                  <a:srgbClr val="73B900"/>
                </a:solidFill>
                <a:latin typeface="Arial"/>
                <a:ea typeface="Arial"/>
                <a:cs typeface="Arial"/>
                <a:sym typeface="Arial"/>
              </a:defRPr>
            </a:lvl9pPr>
          </a:lstStyle>
          <a:p>
            <a:endParaRPr/>
          </a:p>
        </p:txBody>
      </p:sp>
      <p:cxnSp>
        <p:nvCxnSpPr>
          <p:cNvPr id="351" name="Shape 351"/>
          <p:cNvCxnSpPr/>
          <p:nvPr/>
        </p:nvCxnSpPr>
        <p:spPr>
          <a:xfrm>
            <a:off x="648152" y="4989988"/>
            <a:ext cx="6063078" cy="0"/>
          </a:xfrm>
          <a:prstGeom prst="straightConnector1">
            <a:avLst/>
          </a:prstGeom>
          <a:noFill/>
          <a:ln w="9525" cap="rnd" cmpd="sng">
            <a:solidFill>
              <a:schemeClr val="accent4"/>
            </a:solidFill>
            <a:prstDash val="solid"/>
            <a:round/>
            <a:headEnd type="none" w="med" len="med"/>
            <a:tailEnd type="none" w="med" len="med"/>
          </a:ln>
        </p:spPr>
      </p:cxnSp>
      <p:pic>
        <p:nvPicPr>
          <p:cNvPr id="352" name="Shape 352"/>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648153" y="536956"/>
            <a:ext cx="2538434" cy="889428"/>
          </a:xfrm>
          <a:prstGeom prst="rect">
            <a:avLst/>
          </a:prstGeom>
          <a:noFill/>
          <a:ln>
            <a:noFill/>
          </a:ln>
        </p:spPr>
      </p:pic>
    </p:spTree>
    <p:extLst>
      <p:ext uri="{BB962C8B-B14F-4D97-AF65-F5344CB8AC3E}">
        <p14:creationId xmlns:p14="http://schemas.microsoft.com/office/powerpoint/2010/main" val="210832609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cSld name="Closing Slide">
    <p:bg>
      <p:bgPr>
        <a:solidFill>
          <a:schemeClr val="lt1"/>
        </a:solidFill>
        <a:effectLst/>
      </p:bgPr>
    </p:bg>
    <p:spTree>
      <p:nvGrpSpPr>
        <p:cNvPr id="1" name="Shape 353"/>
        <p:cNvGrpSpPr/>
        <p:nvPr/>
      </p:nvGrpSpPr>
      <p:grpSpPr>
        <a:xfrm>
          <a:off x="0" y="0"/>
          <a:ext cx="0" cy="0"/>
          <a:chOff x="0" y="0"/>
          <a:chExt cx="0" cy="0"/>
        </a:xfrm>
      </p:grpSpPr>
      <p:pic>
        <p:nvPicPr>
          <p:cNvPr id="354" name="Shape 354"/>
          <p:cNvPicPr preferRelativeResize="0"/>
          <p:nvPr/>
        </p:nvPicPr>
        <p:blipFill rotWithShape="1">
          <a:blip r:embed="rId2" cstate="screen">
            <a:alphaModFix/>
            <a:extLst>
              <a:ext uri="{28A0092B-C50C-407E-A947-70E740481C1C}">
                <a14:useLocalDpi xmlns:a14="http://schemas.microsoft.com/office/drawing/2010/main"/>
              </a:ext>
            </a:extLst>
          </a:blip>
          <a:srcRect l="-21753" b="-229"/>
          <a:stretch/>
        </p:blipFill>
        <p:spPr>
          <a:xfrm>
            <a:off x="1" y="0"/>
            <a:ext cx="12191999" cy="6602778"/>
          </a:xfrm>
          <a:prstGeom prst="rect">
            <a:avLst/>
          </a:prstGeom>
          <a:noFill/>
          <a:ln>
            <a:noFill/>
          </a:ln>
        </p:spPr>
      </p:pic>
      <p:sp>
        <p:nvSpPr>
          <p:cNvPr id="355" name="Shape 355"/>
          <p:cNvSpPr/>
          <p:nvPr/>
        </p:nvSpPr>
        <p:spPr>
          <a:xfrm rot="10800000" flipH="1">
            <a:off x="1" y="1"/>
            <a:ext cx="12191999" cy="6857999"/>
          </a:xfrm>
          <a:prstGeom prst="rect">
            <a:avLst/>
          </a:prstGeom>
          <a:gradFill>
            <a:gsLst>
              <a:gs pos="0">
                <a:schemeClr val="lt1"/>
              </a:gs>
              <a:gs pos="34000">
                <a:schemeClr val="lt1"/>
              </a:gs>
              <a:gs pos="100000">
                <a:srgbClr val="FFFFFF">
                  <a:alpha val="34901"/>
                </a:srgbClr>
              </a:gs>
            </a:gsLst>
            <a:lin ang="3000000" scaled="0"/>
          </a:gradFill>
          <a:ln>
            <a:noFill/>
          </a:ln>
        </p:spPr>
        <p:txBody>
          <a:bodyPr lIns="101583" tIns="50778" rIns="101583" bIns="50778" anchor="ctr" anchorCtr="0">
            <a:noAutofit/>
          </a:bodyPr>
          <a:lstStyle/>
          <a:p>
            <a:pPr marL="0" marR="0" lvl="0" indent="0" algn="ctr" rtl="0">
              <a:lnSpc>
                <a:spcPct val="100000"/>
              </a:lnSpc>
              <a:spcBef>
                <a:spcPts val="0"/>
              </a:spcBef>
              <a:spcAft>
                <a:spcPts val="0"/>
              </a:spcAft>
              <a:buClr>
                <a:srgbClr val="000000"/>
              </a:buClr>
              <a:buFont typeface="Arial"/>
              <a:buNone/>
            </a:pPr>
            <a:endParaRPr sz="1556" b="0" i="0" u="none" strike="noStrike" cap="none">
              <a:solidFill>
                <a:schemeClr val="lt1"/>
              </a:solidFill>
              <a:latin typeface="Arial"/>
              <a:ea typeface="Arial"/>
              <a:cs typeface="Arial"/>
              <a:sym typeface="Arial"/>
            </a:endParaRPr>
          </a:p>
        </p:txBody>
      </p:sp>
      <p:pic>
        <p:nvPicPr>
          <p:cNvPr id="356" name="Shape 356"/>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648153" y="4336020"/>
            <a:ext cx="3592063" cy="1258603"/>
          </a:xfrm>
          <a:prstGeom prst="rect">
            <a:avLst/>
          </a:prstGeom>
          <a:noFill/>
          <a:ln>
            <a:noFill/>
          </a:ln>
        </p:spPr>
      </p:pic>
      <p:sp>
        <p:nvSpPr>
          <p:cNvPr id="357" name="Shape 357"/>
          <p:cNvSpPr txBox="1"/>
          <p:nvPr/>
        </p:nvSpPr>
        <p:spPr>
          <a:xfrm>
            <a:off x="535157" y="5901099"/>
            <a:ext cx="2821641" cy="410369"/>
          </a:xfrm>
          <a:prstGeom prst="rect">
            <a:avLst/>
          </a:prstGeom>
          <a:noFill/>
          <a:ln>
            <a:noFill/>
          </a:ln>
        </p:spPr>
        <p:txBody>
          <a:bodyPr lIns="101583" tIns="50778" rIns="101583" bIns="50778" anchor="ctr" anchorCtr="0">
            <a:noAutofit/>
          </a:bodyPr>
          <a:lstStyle/>
          <a:p>
            <a:pPr marL="0" marR="0" lvl="0" indent="0" algn="l" rtl="0">
              <a:lnSpc>
                <a:spcPct val="90000"/>
              </a:lnSpc>
              <a:spcBef>
                <a:spcPts val="0"/>
              </a:spcBef>
              <a:spcAft>
                <a:spcPts val="0"/>
              </a:spcAft>
              <a:buClr>
                <a:schemeClr val="lt2"/>
              </a:buClr>
              <a:buSzPct val="25000"/>
              <a:buFont typeface="Trebuchet MS"/>
              <a:buNone/>
            </a:pPr>
            <a:r>
              <a:rPr lang="en-US" sz="2222" b="0" i="0" u="none" strike="noStrike" cap="none">
                <a:solidFill>
                  <a:schemeClr val="lt2"/>
                </a:solidFill>
                <a:latin typeface="Trebuchet MS"/>
                <a:ea typeface="Trebuchet MS"/>
                <a:cs typeface="Trebuchet MS"/>
                <a:sym typeface="Trebuchet MS"/>
              </a:rPr>
              <a:t>www.nvidia.com/dli</a:t>
            </a:r>
          </a:p>
        </p:txBody>
      </p:sp>
    </p:spTree>
    <p:extLst>
      <p:ext uri="{BB962C8B-B14F-4D97-AF65-F5344CB8AC3E}">
        <p14:creationId xmlns:p14="http://schemas.microsoft.com/office/powerpoint/2010/main" val="405540065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cSld name="Title, Subtitle, and Content with CONFIDENTIAL">
    <p:spTree>
      <p:nvGrpSpPr>
        <p:cNvPr id="1" name="Shape 362"/>
        <p:cNvGrpSpPr/>
        <p:nvPr/>
      </p:nvGrpSpPr>
      <p:grpSpPr>
        <a:xfrm>
          <a:off x="0" y="0"/>
          <a:ext cx="0" cy="0"/>
          <a:chOff x="0" y="0"/>
          <a:chExt cx="0" cy="0"/>
        </a:xfrm>
      </p:grpSpPr>
      <p:sp>
        <p:nvSpPr>
          <p:cNvPr id="363" name="Shape 363"/>
          <p:cNvSpPr txBox="1">
            <a:spLocks noGrp="1"/>
          </p:cNvSpPr>
          <p:nvPr>
            <p:ph type="title"/>
          </p:nvPr>
        </p:nvSpPr>
        <p:spPr>
          <a:xfrm>
            <a:off x="553719" y="734697"/>
            <a:ext cx="11084559" cy="656590"/>
          </a:xfrm>
          <a:prstGeom prst="rect">
            <a:avLst/>
          </a:prstGeom>
          <a:noFill/>
          <a:ln>
            <a:noFill/>
          </a:ln>
        </p:spPr>
        <p:txBody>
          <a:bodyPr lIns="91425" tIns="91425" rIns="91425" bIns="91425" anchor="b" anchorCtr="0"/>
          <a:lstStyle>
            <a:lvl1pPr marL="0" marR="0" lvl="0" indent="0" algn="ctr" rtl="0">
              <a:lnSpc>
                <a:spcPct val="90000"/>
              </a:lnSpc>
              <a:spcBef>
                <a:spcPts val="0"/>
              </a:spcBef>
              <a:spcAft>
                <a:spcPts val="0"/>
              </a:spcAft>
              <a:buNone/>
              <a:defRPr sz="4000" b="1" i="0" u="none" strike="noStrike" cap="none">
                <a:solidFill>
                  <a:schemeClr val="dk2"/>
                </a:solidFill>
                <a:latin typeface="Trebuchet MS"/>
                <a:ea typeface="Trebuchet MS"/>
                <a:cs typeface="Trebuchet MS"/>
                <a:sym typeface="Trebuchet MS"/>
              </a:defRPr>
            </a:lvl1pPr>
            <a:lvl2pPr marL="0" marR="0" lvl="1" indent="0" algn="l" rtl="0">
              <a:spcBef>
                <a:spcPts val="0"/>
              </a:spcBef>
              <a:spcAft>
                <a:spcPts val="0"/>
              </a:spcAft>
              <a:buNone/>
              <a:defRPr sz="3556" b="1" i="0" u="none" strike="noStrike" cap="none">
                <a:solidFill>
                  <a:srgbClr val="73B900"/>
                </a:solidFill>
                <a:latin typeface="Arial"/>
                <a:ea typeface="Arial"/>
                <a:cs typeface="Arial"/>
                <a:sym typeface="Arial"/>
              </a:defRPr>
            </a:lvl2pPr>
            <a:lvl3pPr marL="0" marR="0" lvl="2" indent="0" algn="l" rtl="0">
              <a:spcBef>
                <a:spcPts val="0"/>
              </a:spcBef>
              <a:spcAft>
                <a:spcPts val="0"/>
              </a:spcAft>
              <a:buNone/>
              <a:defRPr sz="3556" b="1" i="0" u="none" strike="noStrike" cap="none">
                <a:solidFill>
                  <a:srgbClr val="73B900"/>
                </a:solidFill>
                <a:latin typeface="Arial"/>
                <a:ea typeface="Arial"/>
                <a:cs typeface="Arial"/>
                <a:sym typeface="Arial"/>
              </a:defRPr>
            </a:lvl3pPr>
            <a:lvl4pPr marL="0" marR="0" lvl="3" indent="0" algn="l" rtl="0">
              <a:spcBef>
                <a:spcPts val="0"/>
              </a:spcBef>
              <a:spcAft>
                <a:spcPts val="0"/>
              </a:spcAft>
              <a:buNone/>
              <a:defRPr sz="3556" b="1" i="0" u="none" strike="noStrike" cap="none">
                <a:solidFill>
                  <a:srgbClr val="73B900"/>
                </a:solidFill>
                <a:latin typeface="Arial"/>
                <a:ea typeface="Arial"/>
                <a:cs typeface="Arial"/>
                <a:sym typeface="Arial"/>
              </a:defRPr>
            </a:lvl4pPr>
            <a:lvl5pPr marL="0" marR="0" lvl="4" indent="0" algn="l" rtl="0">
              <a:spcBef>
                <a:spcPts val="0"/>
              </a:spcBef>
              <a:spcAft>
                <a:spcPts val="0"/>
              </a:spcAft>
              <a:buNone/>
              <a:defRPr sz="3556" b="1" i="0" u="none" strike="noStrike" cap="none">
                <a:solidFill>
                  <a:srgbClr val="73B900"/>
                </a:solidFill>
                <a:latin typeface="Arial"/>
                <a:ea typeface="Arial"/>
                <a:cs typeface="Arial"/>
                <a:sym typeface="Arial"/>
              </a:defRPr>
            </a:lvl5pPr>
            <a:lvl6pPr marL="507974" marR="0" lvl="5" indent="-14090" algn="l" rtl="0">
              <a:spcBef>
                <a:spcPts val="0"/>
              </a:spcBef>
              <a:spcAft>
                <a:spcPts val="0"/>
              </a:spcAft>
              <a:buNone/>
              <a:defRPr sz="3556" b="1" i="0" u="none" strike="noStrike" cap="none">
                <a:solidFill>
                  <a:srgbClr val="73B900"/>
                </a:solidFill>
                <a:latin typeface="Arial"/>
                <a:ea typeface="Arial"/>
                <a:cs typeface="Arial"/>
                <a:sym typeface="Arial"/>
              </a:defRPr>
            </a:lvl6pPr>
            <a:lvl7pPr marL="1015949" marR="0" lvl="6" indent="-14070" algn="l" rtl="0">
              <a:spcBef>
                <a:spcPts val="0"/>
              </a:spcBef>
              <a:spcAft>
                <a:spcPts val="0"/>
              </a:spcAft>
              <a:buNone/>
              <a:defRPr sz="3556" b="1" i="0" u="none" strike="noStrike" cap="none">
                <a:solidFill>
                  <a:srgbClr val="73B900"/>
                </a:solidFill>
                <a:latin typeface="Arial"/>
                <a:ea typeface="Arial"/>
                <a:cs typeface="Arial"/>
                <a:sym typeface="Arial"/>
              </a:defRPr>
            </a:lvl7pPr>
            <a:lvl8pPr marL="1523924" marR="0" lvl="7" indent="-14049" algn="l" rtl="0">
              <a:spcBef>
                <a:spcPts val="0"/>
              </a:spcBef>
              <a:spcAft>
                <a:spcPts val="0"/>
              </a:spcAft>
              <a:buNone/>
              <a:defRPr sz="3556" b="1" i="0" u="none" strike="noStrike" cap="none">
                <a:solidFill>
                  <a:srgbClr val="73B900"/>
                </a:solidFill>
                <a:latin typeface="Arial"/>
                <a:ea typeface="Arial"/>
                <a:cs typeface="Arial"/>
                <a:sym typeface="Arial"/>
              </a:defRPr>
            </a:lvl8pPr>
            <a:lvl9pPr marL="2031899" marR="0" lvl="8" indent="-14029" algn="l" rtl="0">
              <a:spcBef>
                <a:spcPts val="0"/>
              </a:spcBef>
              <a:spcAft>
                <a:spcPts val="0"/>
              </a:spcAft>
              <a:buNone/>
              <a:defRPr sz="3556" b="1" i="0" u="none" strike="noStrike" cap="none">
                <a:solidFill>
                  <a:srgbClr val="73B900"/>
                </a:solidFill>
                <a:latin typeface="Arial"/>
                <a:ea typeface="Arial"/>
                <a:cs typeface="Arial"/>
                <a:sym typeface="Arial"/>
              </a:defRPr>
            </a:lvl9pPr>
          </a:lstStyle>
          <a:p>
            <a:endParaRPr/>
          </a:p>
        </p:txBody>
      </p:sp>
      <p:sp>
        <p:nvSpPr>
          <p:cNvPr id="364" name="Shape 364"/>
          <p:cNvSpPr txBox="1">
            <a:spLocks noGrp="1"/>
          </p:cNvSpPr>
          <p:nvPr>
            <p:ph type="body" idx="1"/>
          </p:nvPr>
        </p:nvSpPr>
        <p:spPr>
          <a:xfrm>
            <a:off x="574167" y="2336705"/>
            <a:ext cx="11054080" cy="4132138"/>
          </a:xfrm>
          <a:prstGeom prst="rect">
            <a:avLst/>
          </a:prstGeom>
          <a:noFill/>
          <a:ln>
            <a:noFill/>
          </a:ln>
        </p:spPr>
        <p:txBody>
          <a:bodyPr lIns="91425" tIns="91425" rIns="91425" bIns="91425" anchor="t" anchorCtr="0"/>
          <a:lstStyle>
            <a:lvl1pPr marL="0" marR="0" lvl="0" indent="0" algn="l" rtl="0">
              <a:lnSpc>
                <a:spcPct val="90000"/>
              </a:lnSpc>
              <a:spcBef>
                <a:spcPts val="1000"/>
              </a:spcBef>
              <a:spcAft>
                <a:spcPts val="1000"/>
              </a:spcAft>
              <a:buClr>
                <a:schemeClr val="dk1"/>
              </a:buClr>
              <a:buFont typeface="Trebuchet MS"/>
              <a:buNone/>
              <a:defRPr sz="2222" b="0" i="0" u="none" strike="noStrike" cap="none">
                <a:solidFill>
                  <a:schemeClr val="dk2"/>
                </a:solidFill>
                <a:latin typeface="Trebuchet MS"/>
                <a:ea typeface="Trebuchet MS"/>
                <a:cs typeface="Trebuchet MS"/>
                <a:sym typeface="Trebuchet MS"/>
              </a:defRPr>
            </a:lvl1pPr>
            <a:lvl2pPr marL="634968" marR="0" lvl="1" indent="-14084" algn="l" rtl="0">
              <a:lnSpc>
                <a:spcPct val="90000"/>
              </a:lnSpc>
              <a:spcBef>
                <a:spcPts val="1000"/>
              </a:spcBef>
              <a:spcAft>
                <a:spcPts val="1000"/>
              </a:spcAft>
              <a:buClr>
                <a:schemeClr val="dk1"/>
              </a:buClr>
              <a:buFont typeface="Trebuchet MS"/>
              <a:buNone/>
              <a:defRPr sz="2000" b="0" i="0" u="none" strike="noStrike" cap="none">
                <a:solidFill>
                  <a:schemeClr val="dk2"/>
                </a:solidFill>
                <a:latin typeface="Trebuchet MS"/>
                <a:ea typeface="Trebuchet MS"/>
                <a:cs typeface="Trebuchet MS"/>
                <a:sym typeface="Trebuchet MS"/>
              </a:defRPr>
            </a:lvl2pPr>
            <a:lvl3pPr marL="1209968" marR="0" lvl="2" indent="-10534" algn="l" rtl="0">
              <a:lnSpc>
                <a:spcPct val="90000"/>
              </a:lnSpc>
              <a:spcBef>
                <a:spcPts val="1000"/>
              </a:spcBef>
              <a:spcAft>
                <a:spcPts val="1000"/>
              </a:spcAft>
              <a:buClr>
                <a:schemeClr val="dk1"/>
              </a:buClr>
              <a:buFont typeface="Trebuchet MS"/>
              <a:buNone/>
              <a:defRPr sz="1778" b="0" i="0" u="none" strike="noStrike" cap="none">
                <a:solidFill>
                  <a:schemeClr val="dk2"/>
                </a:solidFill>
                <a:latin typeface="Trebuchet MS"/>
                <a:ea typeface="Trebuchet MS"/>
                <a:cs typeface="Trebuchet MS"/>
                <a:sym typeface="Trebuchet MS"/>
              </a:defRPr>
            </a:lvl3pPr>
            <a:lvl4pPr marL="1971929" marR="0" lvl="3" indent="-137503" algn="l" rtl="0">
              <a:spcBef>
                <a:spcPts val="400"/>
              </a:spcBef>
              <a:spcAft>
                <a:spcPts val="0"/>
              </a:spcAft>
              <a:buClr>
                <a:schemeClr val="dk1"/>
              </a:buClr>
              <a:buSzPct val="100000"/>
              <a:buFont typeface="Noto Sans Symbols"/>
              <a:buChar char="▪"/>
              <a:defRPr sz="2000" b="0" i="0" u="none" strike="noStrike" cap="none">
                <a:solidFill>
                  <a:schemeClr val="lt1"/>
                </a:solidFill>
                <a:latin typeface="Trebuchet MS"/>
                <a:ea typeface="Trebuchet MS"/>
                <a:cs typeface="Trebuchet MS"/>
                <a:sym typeface="Trebuchet MS"/>
              </a:defRPr>
            </a:lvl4pPr>
            <a:lvl5pPr marL="2352910" marR="0" lvl="4" indent="-123375" algn="l" rtl="0">
              <a:spcBef>
                <a:spcPts val="444"/>
              </a:spcBef>
              <a:spcAft>
                <a:spcPts val="0"/>
              </a:spcAft>
              <a:buClr>
                <a:schemeClr val="dk1"/>
              </a:buClr>
              <a:buSzPct val="100000"/>
              <a:buFont typeface="Noto Sans Symbols"/>
              <a:buChar char="▪"/>
              <a:defRPr sz="2222" b="0" i="0" u="none" strike="noStrike" cap="none">
                <a:solidFill>
                  <a:schemeClr val="lt1"/>
                </a:solidFill>
                <a:latin typeface="Trebuchet MS"/>
                <a:ea typeface="Trebuchet MS"/>
                <a:cs typeface="Trebuchet MS"/>
                <a:sym typeface="Trebuchet MS"/>
              </a:defRPr>
            </a:lvl5pPr>
            <a:lvl6pPr marL="2860885" marR="0" lvl="5" indent="-123355" algn="l" rtl="0">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6pPr>
            <a:lvl7pPr marL="3368860" marR="0" lvl="6" indent="-123337" algn="l" rtl="0">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7pPr>
            <a:lvl8pPr marL="3876833" marR="0" lvl="7" indent="-123315" algn="l" rtl="0">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8pPr>
            <a:lvl9pPr marL="4384807" marR="0" lvl="8" indent="-123294" algn="l" rtl="0">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9pPr>
          </a:lstStyle>
          <a:p>
            <a:endParaRPr/>
          </a:p>
        </p:txBody>
      </p:sp>
      <p:sp>
        <p:nvSpPr>
          <p:cNvPr id="365" name="Shape 365"/>
          <p:cNvSpPr txBox="1">
            <a:spLocks noGrp="1"/>
          </p:cNvSpPr>
          <p:nvPr>
            <p:ph type="body" idx="2"/>
          </p:nvPr>
        </p:nvSpPr>
        <p:spPr>
          <a:xfrm>
            <a:off x="553719" y="1314814"/>
            <a:ext cx="11084559" cy="583847"/>
          </a:xfrm>
          <a:prstGeom prst="rect">
            <a:avLst/>
          </a:prstGeom>
          <a:noFill/>
          <a:ln>
            <a:noFill/>
          </a:ln>
        </p:spPr>
        <p:txBody>
          <a:bodyPr lIns="91425" tIns="91425" rIns="91425" bIns="91425" anchor="t" anchorCtr="0"/>
          <a:lstStyle>
            <a:lvl1pPr marL="0" marR="0" lvl="0" indent="0" algn="ctr" rtl="0">
              <a:lnSpc>
                <a:spcPct val="90000"/>
              </a:lnSpc>
              <a:spcBef>
                <a:spcPts val="1000"/>
              </a:spcBef>
              <a:spcAft>
                <a:spcPts val="1000"/>
              </a:spcAft>
              <a:buClr>
                <a:schemeClr val="dk1"/>
              </a:buClr>
              <a:buFont typeface="Trebuchet MS"/>
              <a:buNone/>
              <a:defRPr sz="2667" b="0" i="0" u="none" strike="noStrike" cap="none">
                <a:solidFill>
                  <a:schemeClr val="lt2"/>
                </a:solidFill>
                <a:latin typeface="Trebuchet MS"/>
                <a:ea typeface="Trebuchet MS"/>
                <a:cs typeface="Trebuchet MS"/>
                <a:sym typeface="Trebuchet MS"/>
              </a:defRPr>
            </a:lvl1pPr>
            <a:lvl2pPr marL="634968" marR="0" lvl="1" indent="-14084" algn="ctr" rtl="0">
              <a:lnSpc>
                <a:spcPct val="90000"/>
              </a:lnSpc>
              <a:spcBef>
                <a:spcPts val="1000"/>
              </a:spcBef>
              <a:spcAft>
                <a:spcPts val="1000"/>
              </a:spcAft>
              <a:buClr>
                <a:schemeClr val="dk1"/>
              </a:buClr>
              <a:buFont typeface="Trebuchet MS"/>
              <a:buNone/>
              <a:defRPr sz="3111" b="0" i="0" u="none" strike="noStrike" cap="none">
                <a:solidFill>
                  <a:schemeClr val="lt2"/>
                </a:solidFill>
                <a:latin typeface="Trebuchet MS"/>
                <a:ea typeface="Trebuchet MS"/>
                <a:cs typeface="Trebuchet MS"/>
                <a:sym typeface="Trebuchet MS"/>
              </a:defRPr>
            </a:lvl2pPr>
            <a:lvl3pPr marL="1209968" marR="0" lvl="2" indent="-10534" algn="ctr" rtl="0">
              <a:lnSpc>
                <a:spcPct val="90000"/>
              </a:lnSpc>
              <a:spcBef>
                <a:spcPts val="1000"/>
              </a:spcBef>
              <a:spcAft>
                <a:spcPts val="1000"/>
              </a:spcAft>
              <a:buClr>
                <a:schemeClr val="dk1"/>
              </a:buClr>
              <a:buFont typeface="Trebuchet MS"/>
              <a:buNone/>
              <a:defRPr sz="3111" b="0" i="0" u="none" strike="noStrike" cap="none">
                <a:solidFill>
                  <a:schemeClr val="lt2"/>
                </a:solidFill>
                <a:latin typeface="Trebuchet MS"/>
                <a:ea typeface="Trebuchet MS"/>
                <a:cs typeface="Trebuchet MS"/>
                <a:sym typeface="Trebuchet MS"/>
              </a:defRPr>
            </a:lvl3pPr>
            <a:lvl4pPr marL="1717942" marR="0" lvl="3" indent="-10513" algn="ctr" rtl="0">
              <a:spcBef>
                <a:spcPts val="622"/>
              </a:spcBef>
              <a:spcAft>
                <a:spcPts val="0"/>
              </a:spcAft>
              <a:buClr>
                <a:schemeClr val="lt2"/>
              </a:buClr>
              <a:buFont typeface="Trebuchet MS"/>
              <a:buNone/>
              <a:defRPr sz="3111" b="0" i="0" u="none" strike="noStrike" cap="none">
                <a:solidFill>
                  <a:schemeClr val="lt2"/>
                </a:solidFill>
                <a:latin typeface="Trebuchet MS"/>
                <a:ea typeface="Trebuchet MS"/>
                <a:cs typeface="Trebuchet MS"/>
                <a:sym typeface="Trebuchet MS"/>
              </a:defRPr>
            </a:lvl4pPr>
            <a:lvl5pPr marL="2098923" marR="0" lvl="4" indent="-10500" algn="ctr" rtl="0">
              <a:spcBef>
                <a:spcPts val="622"/>
              </a:spcBef>
              <a:spcAft>
                <a:spcPts val="0"/>
              </a:spcAft>
              <a:buClr>
                <a:schemeClr val="lt2"/>
              </a:buClr>
              <a:buFont typeface="Trebuchet MS"/>
              <a:buNone/>
              <a:defRPr sz="3111" b="0" i="0" u="none" strike="noStrike" cap="none">
                <a:solidFill>
                  <a:schemeClr val="lt2"/>
                </a:solidFill>
                <a:latin typeface="Trebuchet MS"/>
                <a:ea typeface="Trebuchet MS"/>
                <a:cs typeface="Trebuchet MS"/>
                <a:sym typeface="Trebuchet MS"/>
              </a:defRPr>
            </a:lvl5pPr>
            <a:lvl6pPr marL="2860885" marR="0" lvl="5" indent="-123355" algn="l" rtl="0">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6pPr>
            <a:lvl7pPr marL="3368860" marR="0" lvl="6" indent="-123337" algn="l" rtl="0">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7pPr>
            <a:lvl8pPr marL="3876833" marR="0" lvl="7" indent="-123315" algn="l" rtl="0">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8pPr>
            <a:lvl9pPr marL="4384807" marR="0" lvl="8" indent="-123294" algn="l" rtl="0">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9pPr>
          </a:lstStyle>
          <a:p>
            <a:endParaRPr/>
          </a:p>
        </p:txBody>
      </p:sp>
      <p:sp>
        <p:nvSpPr>
          <p:cNvPr id="366" name="Shape 366"/>
          <p:cNvSpPr/>
          <p:nvPr/>
        </p:nvSpPr>
        <p:spPr>
          <a:xfrm>
            <a:off x="7833031" y="6424131"/>
            <a:ext cx="3069851" cy="275712"/>
          </a:xfrm>
          <a:prstGeom prst="rect">
            <a:avLst/>
          </a:prstGeom>
          <a:noFill/>
          <a:ln>
            <a:noFill/>
          </a:ln>
        </p:spPr>
        <p:txBody>
          <a:bodyPr lIns="101583" tIns="50778" rIns="101583" bIns="50778" anchor="b" anchorCtr="0">
            <a:noAutofit/>
          </a:bodyPr>
          <a:lstStyle/>
          <a:p>
            <a:pPr marL="0" marR="0" lvl="0" indent="0" algn="r" rtl="0">
              <a:lnSpc>
                <a:spcPct val="90000"/>
              </a:lnSpc>
              <a:spcBef>
                <a:spcPts val="0"/>
              </a:spcBef>
              <a:spcAft>
                <a:spcPts val="0"/>
              </a:spcAft>
              <a:buClr>
                <a:schemeClr val="dk2"/>
              </a:buClr>
              <a:buSzPct val="25000"/>
              <a:buFont typeface="Trebuchet MS"/>
              <a:buNone/>
            </a:pPr>
            <a:r>
              <a:rPr lang="en-US" sz="889" b="1" i="0" u="none" strike="noStrike" cap="none">
                <a:solidFill>
                  <a:schemeClr val="dk2"/>
                </a:solidFill>
                <a:latin typeface="Trebuchet MS"/>
                <a:ea typeface="Trebuchet MS"/>
                <a:cs typeface="Trebuchet MS"/>
                <a:sym typeface="Trebuchet MS"/>
              </a:rPr>
              <a:t>NVIDIA CONFIDENTIAL. DO NOT DISTRIBUTE.</a:t>
            </a:r>
          </a:p>
        </p:txBody>
      </p:sp>
    </p:spTree>
    <p:extLst>
      <p:ext uri="{BB962C8B-B14F-4D97-AF65-F5344CB8AC3E}">
        <p14:creationId xmlns:p14="http://schemas.microsoft.com/office/powerpoint/2010/main" val="1675465441"/>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cSld name="Content with Photograph">
    <p:spTree>
      <p:nvGrpSpPr>
        <p:cNvPr id="1" name="Shape 367"/>
        <p:cNvGrpSpPr/>
        <p:nvPr/>
      </p:nvGrpSpPr>
      <p:grpSpPr>
        <a:xfrm>
          <a:off x="0" y="0"/>
          <a:ext cx="0" cy="0"/>
          <a:chOff x="0" y="0"/>
          <a:chExt cx="0" cy="0"/>
        </a:xfrm>
      </p:grpSpPr>
      <p:sp>
        <p:nvSpPr>
          <p:cNvPr id="368" name="Shape 368"/>
          <p:cNvSpPr/>
          <p:nvPr/>
        </p:nvSpPr>
        <p:spPr>
          <a:xfrm>
            <a:off x="1" y="1"/>
            <a:ext cx="12191999" cy="6857999"/>
          </a:xfrm>
          <a:prstGeom prst="rect">
            <a:avLst/>
          </a:prstGeom>
          <a:solidFill>
            <a:schemeClr val="lt1"/>
          </a:solidFill>
          <a:ln>
            <a:noFill/>
          </a:ln>
        </p:spPr>
        <p:txBody>
          <a:bodyPr lIns="101583" tIns="50778" rIns="101583" bIns="50778" anchor="ctr" anchorCtr="0">
            <a:noAutofit/>
          </a:bodyPr>
          <a:lstStyle/>
          <a:p>
            <a:pPr marL="0" marR="0" lvl="0" indent="0" algn="ctr" rtl="0">
              <a:lnSpc>
                <a:spcPct val="100000"/>
              </a:lnSpc>
              <a:spcBef>
                <a:spcPts val="0"/>
              </a:spcBef>
              <a:spcAft>
                <a:spcPts val="0"/>
              </a:spcAft>
              <a:buClr>
                <a:srgbClr val="000000"/>
              </a:buClr>
              <a:buFont typeface="Arial"/>
              <a:buNone/>
            </a:pPr>
            <a:endParaRPr sz="1556" b="0" i="0" u="none" strike="noStrike" cap="none">
              <a:solidFill>
                <a:schemeClr val="lt1"/>
              </a:solidFill>
              <a:latin typeface="Arial"/>
              <a:ea typeface="Arial"/>
              <a:cs typeface="Arial"/>
              <a:sym typeface="Arial"/>
            </a:endParaRPr>
          </a:p>
        </p:txBody>
      </p:sp>
      <p:sp>
        <p:nvSpPr>
          <p:cNvPr id="369" name="Shape 369"/>
          <p:cNvSpPr txBox="1">
            <a:spLocks noGrp="1"/>
          </p:cNvSpPr>
          <p:nvPr>
            <p:ph type="title"/>
          </p:nvPr>
        </p:nvSpPr>
        <p:spPr>
          <a:xfrm>
            <a:off x="553719" y="703919"/>
            <a:ext cx="6580130" cy="687367"/>
          </a:xfrm>
          <a:prstGeom prst="rect">
            <a:avLst/>
          </a:prstGeom>
          <a:noFill/>
          <a:ln>
            <a:noFill/>
          </a:ln>
        </p:spPr>
        <p:txBody>
          <a:bodyPr lIns="91425" tIns="91425" rIns="91425" bIns="91425" anchor="b" anchorCtr="0"/>
          <a:lstStyle>
            <a:lvl1pPr marL="0" marR="0" lvl="0" indent="0" algn="l" rtl="0">
              <a:lnSpc>
                <a:spcPct val="90000"/>
              </a:lnSpc>
              <a:spcBef>
                <a:spcPts val="0"/>
              </a:spcBef>
              <a:spcAft>
                <a:spcPts val="0"/>
              </a:spcAft>
              <a:buNone/>
              <a:defRPr sz="4000" b="1" i="0" u="none" strike="noStrike" cap="none">
                <a:solidFill>
                  <a:schemeClr val="dk2"/>
                </a:solidFill>
                <a:latin typeface="Trebuchet MS"/>
                <a:ea typeface="Trebuchet MS"/>
                <a:cs typeface="Trebuchet MS"/>
                <a:sym typeface="Trebuchet MS"/>
              </a:defRPr>
            </a:lvl1pPr>
            <a:lvl2pPr marL="0" marR="0" lvl="1" indent="0" algn="l" rtl="0">
              <a:spcBef>
                <a:spcPts val="0"/>
              </a:spcBef>
              <a:spcAft>
                <a:spcPts val="0"/>
              </a:spcAft>
              <a:buNone/>
              <a:defRPr sz="3556" b="1" i="0" u="none" strike="noStrike" cap="none">
                <a:solidFill>
                  <a:srgbClr val="73B900"/>
                </a:solidFill>
                <a:latin typeface="Arial"/>
                <a:ea typeface="Arial"/>
                <a:cs typeface="Arial"/>
                <a:sym typeface="Arial"/>
              </a:defRPr>
            </a:lvl2pPr>
            <a:lvl3pPr marL="0" marR="0" lvl="2" indent="0" algn="l" rtl="0">
              <a:spcBef>
                <a:spcPts val="0"/>
              </a:spcBef>
              <a:spcAft>
                <a:spcPts val="0"/>
              </a:spcAft>
              <a:buNone/>
              <a:defRPr sz="3556" b="1" i="0" u="none" strike="noStrike" cap="none">
                <a:solidFill>
                  <a:srgbClr val="73B900"/>
                </a:solidFill>
                <a:latin typeface="Arial"/>
                <a:ea typeface="Arial"/>
                <a:cs typeface="Arial"/>
                <a:sym typeface="Arial"/>
              </a:defRPr>
            </a:lvl3pPr>
            <a:lvl4pPr marL="0" marR="0" lvl="3" indent="0" algn="l" rtl="0">
              <a:spcBef>
                <a:spcPts val="0"/>
              </a:spcBef>
              <a:spcAft>
                <a:spcPts val="0"/>
              </a:spcAft>
              <a:buNone/>
              <a:defRPr sz="3556" b="1" i="0" u="none" strike="noStrike" cap="none">
                <a:solidFill>
                  <a:srgbClr val="73B900"/>
                </a:solidFill>
                <a:latin typeface="Arial"/>
                <a:ea typeface="Arial"/>
                <a:cs typeface="Arial"/>
                <a:sym typeface="Arial"/>
              </a:defRPr>
            </a:lvl4pPr>
            <a:lvl5pPr marL="0" marR="0" lvl="4" indent="0" algn="l" rtl="0">
              <a:spcBef>
                <a:spcPts val="0"/>
              </a:spcBef>
              <a:spcAft>
                <a:spcPts val="0"/>
              </a:spcAft>
              <a:buNone/>
              <a:defRPr sz="3556" b="1" i="0" u="none" strike="noStrike" cap="none">
                <a:solidFill>
                  <a:srgbClr val="73B900"/>
                </a:solidFill>
                <a:latin typeface="Arial"/>
                <a:ea typeface="Arial"/>
                <a:cs typeface="Arial"/>
                <a:sym typeface="Arial"/>
              </a:defRPr>
            </a:lvl5pPr>
            <a:lvl6pPr marL="507974" marR="0" lvl="5" indent="-14090" algn="l" rtl="0">
              <a:spcBef>
                <a:spcPts val="0"/>
              </a:spcBef>
              <a:spcAft>
                <a:spcPts val="0"/>
              </a:spcAft>
              <a:buNone/>
              <a:defRPr sz="3556" b="1" i="0" u="none" strike="noStrike" cap="none">
                <a:solidFill>
                  <a:srgbClr val="73B900"/>
                </a:solidFill>
                <a:latin typeface="Arial"/>
                <a:ea typeface="Arial"/>
                <a:cs typeface="Arial"/>
                <a:sym typeface="Arial"/>
              </a:defRPr>
            </a:lvl6pPr>
            <a:lvl7pPr marL="1015949" marR="0" lvl="6" indent="-14070" algn="l" rtl="0">
              <a:spcBef>
                <a:spcPts val="0"/>
              </a:spcBef>
              <a:spcAft>
                <a:spcPts val="0"/>
              </a:spcAft>
              <a:buNone/>
              <a:defRPr sz="3556" b="1" i="0" u="none" strike="noStrike" cap="none">
                <a:solidFill>
                  <a:srgbClr val="73B900"/>
                </a:solidFill>
                <a:latin typeface="Arial"/>
                <a:ea typeface="Arial"/>
                <a:cs typeface="Arial"/>
                <a:sym typeface="Arial"/>
              </a:defRPr>
            </a:lvl7pPr>
            <a:lvl8pPr marL="1523924" marR="0" lvl="7" indent="-14049" algn="l" rtl="0">
              <a:spcBef>
                <a:spcPts val="0"/>
              </a:spcBef>
              <a:spcAft>
                <a:spcPts val="0"/>
              </a:spcAft>
              <a:buNone/>
              <a:defRPr sz="3556" b="1" i="0" u="none" strike="noStrike" cap="none">
                <a:solidFill>
                  <a:srgbClr val="73B900"/>
                </a:solidFill>
                <a:latin typeface="Arial"/>
                <a:ea typeface="Arial"/>
                <a:cs typeface="Arial"/>
                <a:sym typeface="Arial"/>
              </a:defRPr>
            </a:lvl8pPr>
            <a:lvl9pPr marL="2031899" marR="0" lvl="8" indent="-14029" algn="l" rtl="0">
              <a:spcBef>
                <a:spcPts val="0"/>
              </a:spcBef>
              <a:spcAft>
                <a:spcPts val="0"/>
              </a:spcAft>
              <a:buNone/>
              <a:defRPr sz="3556" b="1" i="0" u="none" strike="noStrike" cap="none">
                <a:solidFill>
                  <a:srgbClr val="73B900"/>
                </a:solidFill>
                <a:latin typeface="Arial"/>
                <a:ea typeface="Arial"/>
                <a:cs typeface="Arial"/>
                <a:sym typeface="Arial"/>
              </a:defRPr>
            </a:lvl9pPr>
          </a:lstStyle>
          <a:p>
            <a:endParaRPr/>
          </a:p>
        </p:txBody>
      </p:sp>
      <p:sp>
        <p:nvSpPr>
          <p:cNvPr id="370" name="Shape 370"/>
          <p:cNvSpPr txBox="1">
            <a:spLocks noGrp="1"/>
          </p:cNvSpPr>
          <p:nvPr>
            <p:ph type="body" idx="1"/>
          </p:nvPr>
        </p:nvSpPr>
        <p:spPr>
          <a:xfrm>
            <a:off x="568960" y="2336704"/>
            <a:ext cx="6562038" cy="4104176"/>
          </a:xfrm>
          <a:prstGeom prst="rect">
            <a:avLst/>
          </a:prstGeom>
          <a:noFill/>
          <a:ln>
            <a:noFill/>
          </a:ln>
        </p:spPr>
        <p:txBody>
          <a:bodyPr lIns="91425" tIns="91425" rIns="91425" bIns="91425" anchor="t" anchorCtr="0"/>
          <a:lstStyle>
            <a:lvl1pPr marL="0" marR="0" lvl="0" indent="0" algn="l" rtl="0">
              <a:lnSpc>
                <a:spcPct val="90000"/>
              </a:lnSpc>
              <a:spcBef>
                <a:spcPts val="1000"/>
              </a:spcBef>
              <a:spcAft>
                <a:spcPts val="1000"/>
              </a:spcAft>
              <a:buClr>
                <a:schemeClr val="dk1"/>
              </a:buClr>
              <a:buFont typeface="Trebuchet MS"/>
              <a:buNone/>
              <a:defRPr sz="2222" b="0" i="0" u="none" strike="noStrike" cap="none">
                <a:solidFill>
                  <a:schemeClr val="dk2"/>
                </a:solidFill>
                <a:latin typeface="Trebuchet MS"/>
                <a:ea typeface="Trebuchet MS"/>
                <a:cs typeface="Trebuchet MS"/>
                <a:sym typeface="Trebuchet MS"/>
              </a:defRPr>
            </a:lvl1pPr>
            <a:lvl2pPr marL="634968" marR="0" lvl="1" indent="-14084" algn="l" rtl="0">
              <a:lnSpc>
                <a:spcPct val="90000"/>
              </a:lnSpc>
              <a:spcBef>
                <a:spcPts val="1000"/>
              </a:spcBef>
              <a:spcAft>
                <a:spcPts val="1000"/>
              </a:spcAft>
              <a:buClr>
                <a:schemeClr val="dk1"/>
              </a:buClr>
              <a:buFont typeface="Trebuchet MS"/>
              <a:buNone/>
              <a:defRPr sz="2000" b="0" i="0" u="none" strike="noStrike" cap="none">
                <a:solidFill>
                  <a:schemeClr val="dk2"/>
                </a:solidFill>
                <a:latin typeface="Trebuchet MS"/>
                <a:ea typeface="Trebuchet MS"/>
                <a:cs typeface="Trebuchet MS"/>
                <a:sym typeface="Trebuchet MS"/>
              </a:defRPr>
            </a:lvl2pPr>
            <a:lvl3pPr marL="1209968" marR="0" lvl="2" indent="-10534" algn="l" rtl="0">
              <a:lnSpc>
                <a:spcPct val="90000"/>
              </a:lnSpc>
              <a:spcBef>
                <a:spcPts val="1000"/>
              </a:spcBef>
              <a:spcAft>
                <a:spcPts val="1000"/>
              </a:spcAft>
              <a:buClr>
                <a:schemeClr val="dk1"/>
              </a:buClr>
              <a:buFont typeface="Trebuchet MS"/>
              <a:buNone/>
              <a:defRPr sz="2000" b="0" i="0" u="none" strike="noStrike" cap="none">
                <a:solidFill>
                  <a:schemeClr val="dk2"/>
                </a:solidFill>
                <a:latin typeface="Trebuchet MS"/>
                <a:ea typeface="Trebuchet MS"/>
                <a:cs typeface="Trebuchet MS"/>
                <a:sym typeface="Trebuchet MS"/>
              </a:defRPr>
            </a:lvl3pPr>
            <a:lvl4pPr marL="1971929" marR="0" lvl="3" indent="-137503" algn="l" rtl="0">
              <a:spcBef>
                <a:spcPts val="400"/>
              </a:spcBef>
              <a:spcAft>
                <a:spcPts val="0"/>
              </a:spcAft>
              <a:buClr>
                <a:schemeClr val="dk1"/>
              </a:buClr>
              <a:buSzPct val="100000"/>
              <a:buFont typeface="Noto Sans Symbols"/>
              <a:buChar char="▪"/>
              <a:defRPr sz="2000" b="0" i="0" u="none" strike="noStrike" cap="none">
                <a:solidFill>
                  <a:schemeClr val="lt1"/>
                </a:solidFill>
                <a:latin typeface="Trebuchet MS"/>
                <a:ea typeface="Trebuchet MS"/>
                <a:cs typeface="Trebuchet MS"/>
                <a:sym typeface="Trebuchet MS"/>
              </a:defRPr>
            </a:lvl4pPr>
            <a:lvl5pPr marL="2352910" marR="0" lvl="4" indent="-123375" algn="l" rtl="0">
              <a:spcBef>
                <a:spcPts val="444"/>
              </a:spcBef>
              <a:spcAft>
                <a:spcPts val="0"/>
              </a:spcAft>
              <a:buClr>
                <a:schemeClr val="dk1"/>
              </a:buClr>
              <a:buSzPct val="100000"/>
              <a:buFont typeface="Noto Sans Symbols"/>
              <a:buChar char="▪"/>
              <a:defRPr sz="2222" b="0" i="0" u="none" strike="noStrike" cap="none">
                <a:solidFill>
                  <a:schemeClr val="lt1"/>
                </a:solidFill>
                <a:latin typeface="Trebuchet MS"/>
                <a:ea typeface="Trebuchet MS"/>
                <a:cs typeface="Trebuchet MS"/>
                <a:sym typeface="Trebuchet MS"/>
              </a:defRPr>
            </a:lvl5pPr>
            <a:lvl6pPr marL="2860885" marR="0" lvl="5" indent="-123355" algn="l" rtl="0">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6pPr>
            <a:lvl7pPr marL="3368860" marR="0" lvl="6" indent="-123337" algn="l" rtl="0">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7pPr>
            <a:lvl8pPr marL="3876833" marR="0" lvl="7" indent="-123315" algn="l" rtl="0">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8pPr>
            <a:lvl9pPr marL="4384807" marR="0" lvl="8" indent="-123294" algn="l" rtl="0">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9pPr>
          </a:lstStyle>
          <a:p>
            <a:endParaRPr/>
          </a:p>
        </p:txBody>
      </p:sp>
      <p:sp>
        <p:nvSpPr>
          <p:cNvPr id="371" name="Shape 371"/>
          <p:cNvSpPr txBox="1">
            <a:spLocks noGrp="1"/>
          </p:cNvSpPr>
          <p:nvPr>
            <p:ph type="body" idx="2"/>
          </p:nvPr>
        </p:nvSpPr>
        <p:spPr>
          <a:xfrm>
            <a:off x="553719" y="1314814"/>
            <a:ext cx="6580130" cy="583847"/>
          </a:xfrm>
          <a:prstGeom prst="rect">
            <a:avLst/>
          </a:prstGeom>
          <a:noFill/>
          <a:ln>
            <a:noFill/>
          </a:ln>
        </p:spPr>
        <p:txBody>
          <a:bodyPr lIns="91425" tIns="91425" rIns="91425" bIns="91425" anchor="t" anchorCtr="0"/>
          <a:lstStyle>
            <a:lvl1pPr marL="0" marR="0" lvl="0" indent="0" algn="l" rtl="0">
              <a:lnSpc>
                <a:spcPct val="90000"/>
              </a:lnSpc>
              <a:spcBef>
                <a:spcPts val="1000"/>
              </a:spcBef>
              <a:spcAft>
                <a:spcPts val="1000"/>
              </a:spcAft>
              <a:buClr>
                <a:schemeClr val="dk1"/>
              </a:buClr>
              <a:buFont typeface="Trebuchet MS"/>
              <a:buNone/>
              <a:defRPr sz="2667" b="0" i="0" u="none" strike="noStrike" cap="none">
                <a:solidFill>
                  <a:schemeClr val="lt2"/>
                </a:solidFill>
                <a:latin typeface="Trebuchet MS"/>
                <a:ea typeface="Trebuchet MS"/>
                <a:cs typeface="Trebuchet MS"/>
                <a:sym typeface="Trebuchet MS"/>
              </a:defRPr>
            </a:lvl1pPr>
            <a:lvl2pPr marL="634968" marR="0" lvl="1" indent="-14084" algn="ctr" rtl="0">
              <a:lnSpc>
                <a:spcPct val="90000"/>
              </a:lnSpc>
              <a:spcBef>
                <a:spcPts val="1000"/>
              </a:spcBef>
              <a:spcAft>
                <a:spcPts val="1000"/>
              </a:spcAft>
              <a:buClr>
                <a:schemeClr val="dk1"/>
              </a:buClr>
              <a:buFont typeface="Trebuchet MS"/>
              <a:buNone/>
              <a:defRPr sz="3111" b="0" i="0" u="none" strike="noStrike" cap="none">
                <a:solidFill>
                  <a:schemeClr val="lt2"/>
                </a:solidFill>
                <a:latin typeface="Trebuchet MS"/>
                <a:ea typeface="Trebuchet MS"/>
                <a:cs typeface="Trebuchet MS"/>
                <a:sym typeface="Trebuchet MS"/>
              </a:defRPr>
            </a:lvl2pPr>
            <a:lvl3pPr marL="1209968" marR="0" lvl="2" indent="-10534" algn="ctr" rtl="0">
              <a:lnSpc>
                <a:spcPct val="90000"/>
              </a:lnSpc>
              <a:spcBef>
                <a:spcPts val="1000"/>
              </a:spcBef>
              <a:spcAft>
                <a:spcPts val="1000"/>
              </a:spcAft>
              <a:buClr>
                <a:schemeClr val="dk1"/>
              </a:buClr>
              <a:buFont typeface="Trebuchet MS"/>
              <a:buNone/>
              <a:defRPr sz="3111" b="0" i="0" u="none" strike="noStrike" cap="none">
                <a:solidFill>
                  <a:schemeClr val="lt2"/>
                </a:solidFill>
                <a:latin typeface="Trebuchet MS"/>
                <a:ea typeface="Trebuchet MS"/>
                <a:cs typeface="Trebuchet MS"/>
                <a:sym typeface="Trebuchet MS"/>
              </a:defRPr>
            </a:lvl3pPr>
            <a:lvl4pPr marL="1717942" marR="0" lvl="3" indent="-10513" algn="ctr" rtl="0">
              <a:spcBef>
                <a:spcPts val="622"/>
              </a:spcBef>
              <a:spcAft>
                <a:spcPts val="0"/>
              </a:spcAft>
              <a:buClr>
                <a:schemeClr val="lt2"/>
              </a:buClr>
              <a:buFont typeface="Trebuchet MS"/>
              <a:buNone/>
              <a:defRPr sz="3111" b="0" i="0" u="none" strike="noStrike" cap="none">
                <a:solidFill>
                  <a:schemeClr val="lt2"/>
                </a:solidFill>
                <a:latin typeface="Trebuchet MS"/>
                <a:ea typeface="Trebuchet MS"/>
                <a:cs typeface="Trebuchet MS"/>
                <a:sym typeface="Trebuchet MS"/>
              </a:defRPr>
            </a:lvl4pPr>
            <a:lvl5pPr marL="2098923" marR="0" lvl="4" indent="-10500" algn="ctr" rtl="0">
              <a:spcBef>
                <a:spcPts val="622"/>
              </a:spcBef>
              <a:spcAft>
                <a:spcPts val="0"/>
              </a:spcAft>
              <a:buClr>
                <a:schemeClr val="lt2"/>
              </a:buClr>
              <a:buFont typeface="Trebuchet MS"/>
              <a:buNone/>
              <a:defRPr sz="3111" b="0" i="0" u="none" strike="noStrike" cap="none">
                <a:solidFill>
                  <a:schemeClr val="lt2"/>
                </a:solidFill>
                <a:latin typeface="Trebuchet MS"/>
                <a:ea typeface="Trebuchet MS"/>
                <a:cs typeface="Trebuchet MS"/>
                <a:sym typeface="Trebuchet MS"/>
              </a:defRPr>
            </a:lvl5pPr>
            <a:lvl6pPr marL="2860885" marR="0" lvl="5" indent="-123355" algn="l" rtl="0">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6pPr>
            <a:lvl7pPr marL="3368860" marR="0" lvl="6" indent="-123337" algn="l" rtl="0">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7pPr>
            <a:lvl8pPr marL="3876833" marR="0" lvl="7" indent="-123315" algn="l" rtl="0">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8pPr>
            <a:lvl9pPr marL="4384807" marR="0" lvl="8" indent="-123294" algn="l" rtl="0">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9pPr>
          </a:lstStyle>
          <a:p>
            <a:endParaRPr/>
          </a:p>
        </p:txBody>
      </p:sp>
      <p:pic>
        <p:nvPicPr>
          <p:cNvPr id="372" name="Shape 372"/>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11256464" y="6428244"/>
            <a:ext cx="645332" cy="229333"/>
          </a:xfrm>
          <a:prstGeom prst="rect">
            <a:avLst/>
          </a:prstGeom>
          <a:noFill/>
          <a:ln>
            <a:noFill/>
          </a:ln>
        </p:spPr>
      </p:pic>
      <p:sp>
        <p:nvSpPr>
          <p:cNvPr id="373" name="Shape 373"/>
          <p:cNvSpPr txBox="1"/>
          <p:nvPr/>
        </p:nvSpPr>
        <p:spPr>
          <a:xfrm>
            <a:off x="10846948" y="6479205"/>
            <a:ext cx="356697" cy="179536"/>
          </a:xfrm>
          <a:prstGeom prst="rect">
            <a:avLst/>
          </a:prstGeom>
          <a:noFill/>
          <a:ln>
            <a:noFill/>
          </a:ln>
        </p:spPr>
        <p:txBody>
          <a:bodyPr lIns="0" tIns="0" rIns="0" bIns="0" anchor="ctr" anchorCtr="0">
            <a:noAutofit/>
          </a:bodyPr>
          <a:lstStyle/>
          <a:p>
            <a:pPr marL="0" marR="0" lvl="0" indent="0" algn="r" rtl="0">
              <a:lnSpc>
                <a:spcPct val="100000"/>
              </a:lnSpc>
              <a:spcBef>
                <a:spcPts val="0"/>
              </a:spcBef>
              <a:spcAft>
                <a:spcPts val="0"/>
              </a:spcAft>
              <a:buClr>
                <a:schemeClr val="accent4"/>
              </a:buClr>
              <a:buSzPct val="25000"/>
              <a:buFont typeface="Trebuchet MS"/>
              <a:buNone/>
            </a:pPr>
            <a:fld id="{00000000-1234-1234-1234-123412341234}" type="slidenum">
              <a:rPr lang="en-US" sz="944" b="0" i="0" u="none" strike="noStrike" cap="none">
                <a:solidFill>
                  <a:schemeClr val="accent4"/>
                </a:solidFill>
                <a:latin typeface="Trebuchet MS"/>
                <a:ea typeface="Trebuchet MS"/>
                <a:cs typeface="Trebuchet MS"/>
                <a:sym typeface="Trebuchet MS"/>
              </a:rPr>
              <a:pPr marL="0" marR="0" lvl="0" indent="0" algn="r" rtl="0">
                <a:lnSpc>
                  <a:spcPct val="100000"/>
                </a:lnSpc>
                <a:spcBef>
                  <a:spcPts val="0"/>
                </a:spcBef>
                <a:spcAft>
                  <a:spcPts val="0"/>
                </a:spcAft>
                <a:buClr>
                  <a:schemeClr val="accent4"/>
                </a:buClr>
                <a:buSzPct val="25000"/>
                <a:buFont typeface="Trebuchet MS"/>
                <a:buNone/>
              </a:pPr>
              <a:t>‹#›</a:t>
            </a:fld>
            <a:r>
              <a:rPr lang="en-US" sz="1167" b="0" i="0" u="none" strike="noStrike" cap="none">
                <a:solidFill>
                  <a:srgbClr val="12FEB6"/>
                </a:solidFill>
                <a:latin typeface="Questrial"/>
                <a:ea typeface="Questrial"/>
                <a:cs typeface="Questrial"/>
                <a:sym typeface="Questrial"/>
              </a:rPr>
              <a:t> </a:t>
            </a:r>
          </a:p>
        </p:txBody>
      </p:sp>
    </p:spTree>
    <p:extLst>
      <p:ext uri="{BB962C8B-B14F-4D97-AF65-F5344CB8AC3E}">
        <p14:creationId xmlns:p14="http://schemas.microsoft.com/office/powerpoint/2010/main" val="129106490"/>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cSld name="Title Only">
    <p:spTree>
      <p:nvGrpSpPr>
        <p:cNvPr id="1" name="Shape 374"/>
        <p:cNvGrpSpPr/>
        <p:nvPr/>
      </p:nvGrpSpPr>
      <p:grpSpPr>
        <a:xfrm>
          <a:off x="0" y="0"/>
          <a:ext cx="0" cy="0"/>
          <a:chOff x="0" y="0"/>
          <a:chExt cx="0" cy="0"/>
        </a:xfrm>
      </p:grpSpPr>
      <p:sp>
        <p:nvSpPr>
          <p:cNvPr id="375" name="Shape 375"/>
          <p:cNvSpPr/>
          <p:nvPr/>
        </p:nvSpPr>
        <p:spPr>
          <a:xfrm>
            <a:off x="1" y="1"/>
            <a:ext cx="12191999" cy="6857999"/>
          </a:xfrm>
          <a:prstGeom prst="rect">
            <a:avLst/>
          </a:prstGeom>
          <a:solidFill>
            <a:schemeClr val="lt1"/>
          </a:solidFill>
          <a:ln>
            <a:noFill/>
          </a:ln>
        </p:spPr>
        <p:txBody>
          <a:bodyPr lIns="101583" tIns="50778" rIns="101583" bIns="50778" anchor="ctr" anchorCtr="0">
            <a:noAutofit/>
          </a:bodyPr>
          <a:lstStyle/>
          <a:p>
            <a:pPr marL="0" marR="0" lvl="0" indent="0" algn="ctr" rtl="0">
              <a:lnSpc>
                <a:spcPct val="100000"/>
              </a:lnSpc>
              <a:spcBef>
                <a:spcPts val="0"/>
              </a:spcBef>
              <a:spcAft>
                <a:spcPts val="0"/>
              </a:spcAft>
              <a:buClr>
                <a:srgbClr val="000000"/>
              </a:buClr>
              <a:buFont typeface="Arial"/>
              <a:buNone/>
            </a:pPr>
            <a:endParaRPr sz="1556" b="0" i="0" u="none" strike="noStrike" cap="none">
              <a:solidFill>
                <a:schemeClr val="lt1"/>
              </a:solidFill>
              <a:latin typeface="Arial"/>
              <a:ea typeface="Arial"/>
              <a:cs typeface="Arial"/>
              <a:sym typeface="Arial"/>
            </a:endParaRPr>
          </a:p>
        </p:txBody>
      </p:sp>
      <p:sp>
        <p:nvSpPr>
          <p:cNvPr id="376" name="Shape 376"/>
          <p:cNvSpPr txBox="1">
            <a:spLocks noGrp="1"/>
          </p:cNvSpPr>
          <p:nvPr>
            <p:ph type="title"/>
          </p:nvPr>
        </p:nvSpPr>
        <p:spPr>
          <a:xfrm>
            <a:off x="553719" y="734697"/>
            <a:ext cx="11084559" cy="656590"/>
          </a:xfrm>
          <a:prstGeom prst="rect">
            <a:avLst/>
          </a:prstGeom>
          <a:noFill/>
          <a:ln>
            <a:noFill/>
          </a:ln>
        </p:spPr>
        <p:txBody>
          <a:bodyPr lIns="91425" tIns="91425" rIns="91425" bIns="91425" anchor="b" anchorCtr="0"/>
          <a:lstStyle>
            <a:lvl1pPr marL="0" marR="0" lvl="0" indent="0" algn="ctr" rtl="0">
              <a:lnSpc>
                <a:spcPct val="90000"/>
              </a:lnSpc>
              <a:spcBef>
                <a:spcPts val="0"/>
              </a:spcBef>
              <a:spcAft>
                <a:spcPts val="0"/>
              </a:spcAft>
              <a:buNone/>
              <a:defRPr sz="4000" b="1" i="0" u="none" strike="noStrike" cap="none">
                <a:solidFill>
                  <a:schemeClr val="dk2"/>
                </a:solidFill>
                <a:latin typeface="Trebuchet MS"/>
                <a:ea typeface="Trebuchet MS"/>
                <a:cs typeface="Trebuchet MS"/>
                <a:sym typeface="Trebuchet MS"/>
              </a:defRPr>
            </a:lvl1pPr>
            <a:lvl2pPr marL="0" marR="0" lvl="1" indent="0" algn="l" rtl="0">
              <a:spcBef>
                <a:spcPts val="0"/>
              </a:spcBef>
              <a:spcAft>
                <a:spcPts val="0"/>
              </a:spcAft>
              <a:buNone/>
              <a:defRPr sz="3556" b="1" i="0" u="none" strike="noStrike" cap="none">
                <a:solidFill>
                  <a:srgbClr val="73B900"/>
                </a:solidFill>
                <a:latin typeface="Arial"/>
                <a:ea typeface="Arial"/>
                <a:cs typeface="Arial"/>
                <a:sym typeface="Arial"/>
              </a:defRPr>
            </a:lvl2pPr>
            <a:lvl3pPr marL="0" marR="0" lvl="2" indent="0" algn="l" rtl="0">
              <a:spcBef>
                <a:spcPts val="0"/>
              </a:spcBef>
              <a:spcAft>
                <a:spcPts val="0"/>
              </a:spcAft>
              <a:buNone/>
              <a:defRPr sz="3556" b="1" i="0" u="none" strike="noStrike" cap="none">
                <a:solidFill>
                  <a:srgbClr val="73B900"/>
                </a:solidFill>
                <a:latin typeface="Arial"/>
                <a:ea typeface="Arial"/>
                <a:cs typeface="Arial"/>
                <a:sym typeface="Arial"/>
              </a:defRPr>
            </a:lvl3pPr>
            <a:lvl4pPr marL="0" marR="0" lvl="3" indent="0" algn="l" rtl="0">
              <a:spcBef>
                <a:spcPts val="0"/>
              </a:spcBef>
              <a:spcAft>
                <a:spcPts val="0"/>
              </a:spcAft>
              <a:buNone/>
              <a:defRPr sz="3556" b="1" i="0" u="none" strike="noStrike" cap="none">
                <a:solidFill>
                  <a:srgbClr val="73B900"/>
                </a:solidFill>
                <a:latin typeface="Arial"/>
                <a:ea typeface="Arial"/>
                <a:cs typeface="Arial"/>
                <a:sym typeface="Arial"/>
              </a:defRPr>
            </a:lvl4pPr>
            <a:lvl5pPr marL="0" marR="0" lvl="4" indent="0" algn="l" rtl="0">
              <a:spcBef>
                <a:spcPts val="0"/>
              </a:spcBef>
              <a:spcAft>
                <a:spcPts val="0"/>
              </a:spcAft>
              <a:buNone/>
              <a:defRPr sz="3556" b="1" i="0" u="none" strike="noStrike" cap="none">
                <a:solidFill>
                  <a:srgbClr val="73B900"/>
                </a:solidFill>
                <a:latin typeface="Arial"/>
                <a:ea typeface="Arial"/>
                <a:cs typeface="Arial"/>
                <a:sym typeface="Arial"/>
              </a:defRPr>
            </a:lvl5pPr>
            <a:lvl6pPr marL="507974" marR="0" lvl="5" indent="-14090" algn="l" rtl="0">
              <a:spcBef>
                <a:spcPts val="0"/>
              </a:spcBef>
              <a:spcAft>
                <a:spcPts val="0"/>
              </a:spcAft>
              <a:buNone/>
              <a:defRPr sz="3556" b="1" i="0" u="none" strike="noStrike" cap="none">
                <a:solidFill>
                  <a:srgbClr val="73B900"/>
                </a:solidFill>
                <a:latin typeface="Arial"/>
                <a:ea typeface="Arial"/>
                <a:cs typeface="Arial"/>
                <a:sym typeface="Arial"/>
              </a:defRPr>
            </a:lvl6pPr>
            <a:lvl7pPr marL="1015949" marR="0" lvl="6" indent="-14070" algn="l" rtl="0">
              <a:spcBef>
                <a:spcPts val="0"/>
              </a:spcBef>
              <a:spcAft>
                <a:spcPts val="0"/>
              </a:spcAft>
              <a:buNone/>
              <a:defRPr sz="3556" b="1" i="0" u="none" strike="noStrike" cap="none">
                <a:solidFill>
                  <a:srgbClr val="73B900"/>
                </a:solidFill>
                <a:latin typeface="Arial"/>
                <a:ea typeface="Arial"/>
                <a:cs typeface="Arial"/>
                <a:sym typeface="Arial"/>
              </a:defRPr>
            </a:lvl7pPr>
            <a:lvl8pPr marL="1523924" marR="0" lvl="7" indent="-14049" algn="l" rtl="0">
              <a:spcBef>
                <a:spcPts val="0"/>
              </a:spcBef>
              <a:spcAft>
                <a:spcPts val="0"/>
              </a:spcAft>
              <a:buNone/>
              <a:defRPr sz="3556" b="1" i="0" u="none" strike="noStrike" cap="none">
                <a:solidFill>
                  <a:srgbClr val="73B900"/>
                </a:solidFill>
                <a:latin typeface="Arial"/>
                <a:ea typeface="Arial"/>
                <a:cs typeface="Arial"/>
                <a:sym typeface="Arial"/>
              </a:defRPr>
            </a:lvl8pPr>
            <a:lvl9pPr marL="2031899" marR="0" lvl="8" indent="-14029" algn="l" rtl="0">
              <a:spcBef>
                <a:spcPts val="0"/>
              </a:spcBef>
              <a:spcAft>
                <a:spcPts val="0"/>
              </a:spcAft>
              <a:buNone/>
              <a:defRPr sz="3556" b="1" i="0" u="none" strike="noStrike" cap="none">
                <a:solidFill>
                  <a:srgbClr val="73B900"/>
                </a:solidFill>
                <a:latin typeface="Arial"/>
                <a:ea typeface="Arial"/>
                <a:cs typeface="Arial"/>
                <a:sym typeface="Arial"/>
              </a:defRPr>
            </a:lvl9pPr>
          </a:lstStyle>
          <a:p>
            <a:endParaRPr/>
          </a:p>
        </p:txBody>
      </p:sp>
      <p:pic>
        <p:nvPicPr>
          <p:cNvPr id="377" name="Shape 377"/>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11256464" y="6428244"/>
            <a:ext cx="645332" cy="229333"/>
          </a:xfrm>
          <a:prstGeom prst="rect">
            <a:avLst/>
          </a:prstGeom>
          <a:noFill/>
          <a:ln>
            <a:noFill/>
          </a:ln>
        </p:spPr>
      </p:pic>
      <p:sp>
        <p:nvSpPr>
          <p:cNvPr id="378" name="Shape 378"/>
          <p:cNvSpPr txBox="1"/>
          <p:nvPr/>
        </p:nvSpPr>
        <p:spPr>
          <a:xfrm>
            <a:off x="10846948" y="6479205"/>
            <a:ext cx="356697" cy="179536"/>
          </a:xfrm>
          <a:prstGeom prst="rect">
            <a:avLst/>
          </a:prstGeom>
          <a:noFill/>
          <a:ln>
            <a:noFill/>
          </a:ln>
        </p:spPr>
        <p:txBody>
          <a:bodyPr lIns="0" tIns="0" rIns="0" bIns="0" anchor="ctr" anchorCtr="0">
            <a:noAutofit/>
          </a:bodyPr>
          <a:lstStyle/>
          <a:p>
            <a:pPr marL="0" marR="0" lvl="0" indent="0" algn="r" rtl="0">
              <a:lnSpc>
                <a:spcPct val="100000"/>
              </a:lnSpc>
              <a:spcBef>
                <a:spcPts val="0"/>
              </a:spcBef>
              <a:spcAft>
                <a:spcPts val="0"/>
              </a:spcAft>
              <a:buClr>
                <a:schemeClr val="accent4"/>
              </a:buClr>
              <a:buSzPct val="25000"/>
              <a:buFont typeface="Trebuchet MS"/>
              <a:buNone/>
            </a:pPr>
            <a:fld id="{00000000-1234-1234-1234-123412341234}" type="slidenum">
              <a:rPr lang="en-US" sz="944" b="0" i="0" u="none" strike="noStrike" cap="none">
                <a:solidFill>
                  <a:schemeClr val="accent4"/>
                </a:solidFill>
                <a:latin typeface="Trebuchet MS"/>
                <a:ea typeface="Trebuchet MS"/>
                <a:cs typeface="Trebuchet MS"/>
                <a:sym typeface="Trebuchet MS"/>
              </a:rPr>
              <a:pPr marL="0" marR="0" lvl="0" indent="0" algn="r" rtl="0">
                <a:lnSpc>
                  <a:spcPct val="100000"/>
                </a:lnSpc>
                <a:spcBef>
                  <a:spcPts val="0"/>
                </a:spcBef>
                <a:spcAft>
                  <a:spcPts val="0"/>
                </a:spcAft>
                <a:buClr>
                  <a:schemeClr val="accent4"/>
                </a:buClr>
                <a:buSzPct val="25000"/>
                <a:buFont typeface="Trebuchet MS"/>
                <a:buNone/>
              </a:pPr>
              <a:t>‹#›</a:t>
            </a:fld>
            <a:r>
              <a:rPr lang="en-US" sz="1167" b="0" i="0" u="none" strike="noStrike" cap="none">
                <a:solidFill>
                  <a:srgbClr val="12FEB6"/>
                </a:solidFill>
                <a:latin typeface="Questrial"/>
                <a:ea typeface="Questrial"/>
                <a:cs typeface="Questrial"/>
                <a:sym typeface="Questrial"/>
              </a:rPr>
              <a:t> </a:t>
            </a:r>
          </a:p>
        </p:txBody>
      </p:sp>
    </p:spTree>
    <p:extLst>
      <p:ext uri="{BB962C8B-B14F-4D97-AF65-F5344CB8AC3E}">
        <p14:creationId xmlns:p14="http://schemas.microsoft.com/office/powerpoint/2010/main" val="31494181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Rectangle 2"/>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latin typeface="Segoe UI Light" panose="020B0502040204020203" pitchFamily="34" charset="0"/>
            </a:endParaRPr>
          </a:p>
        </p:txBody>
      </p:sp>
      <p:sp>
        <p:nvSpPr>
          <p:cNvPr id="2" name="Title 1"/>
          <p:cNvSpPr>
            <a:spLocks noGrp="1"/>
          </p:cNvSpPr>
          <p:nvPr>
            <p:ph type="title"/>
          </p:nvPr>
        </p:nvSpPr>
        <p:spPr>
          <a:xfrm>
            <a:off x="553720" y="734696"/>
            <a:ext cx="11084560" cy="656590"/>
          </a:xfrm>
        </p:spPr>
        <p:txBody>
          <a:bodyPr/>
          <a:lstStyle>
            <a:lvl1pPr algn="ct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9046959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cSld name="Agenda">
    <p:spTree>
      <p:nvGrpSpPr>
        <p:cNvPr id="1" name="Shape 394"/>
        <p:cNvGrpSpPr/>
        <p:nvPr/>
      </p:nvGrpSpPr>
      <p:grpSpPr>
        <a:xfrm>
          <a:off x="0" y="0"/>
          <a:ext cx="0" cy="0"/>
          <a:chOff x="0" y="0"/>
          <a:chExt cx="0" cy="0"/>
        </a:xfrm>
      </p:grpSpPr>
      <p:sp>
        <p:nvSpPr>
          <p:cNvPr id="395" name="Shape 395"/>
          <p:cNvSpPr/>
          <p:nvPr/>
        </p:nvSpPr>
        <p:spPr>
          <a:xfrm>
            <a:off x="1" y="1"/>
            <a:ext cx="12191999" cy="6857999"/>
          </a:xfrm>
          <a:prstGeom prst="rect">
            <a:avLst/>
          </a:prstGeom>
          <a:solidFill>
            <a:schemeClr val="lt1"/>
          </a:solidFill>
          <a:ln>
            <a:noFill/>
          </a:ln>
        </p:spPr>
        <p:txBody>
          <a:bodyPr lIns="101583" tIns="50778" rIns="101583" bIns="50778" anchor="ctr" anchorCtr="0">
            <a:noAutofit/>
          </a:bodyPr>
          <a:lstStyle/>
          <a:p>
            <a:pPr marL="0" marR="0" lvl="0" indent="0" algn="ctr" rtl="0">
              <a:lnSpc>
                <a:spcPct val="100000"/>
              </a:lnSpc>
              <a:spcBef>
                <a:spcPts val="0"/>
              </a:spcBef>
              <a:spcAft>
                <a:spcPts val="0"/>
              </a:spcAft>
              <a:buClr>
                <a:srgbClr val="000000"/>
              </a:buClr>
              <a:buFont typeface="Arial"/>
              <a:buNone/>
            </a:pPr>
            <a:endParaRPr sz="1556" b="0" i="0" u="none" strike="noStrike" cap="none">
              <a:solidFill>
                <a:schemeClr val="lt1"/>
              </a:solidFill>
              <a:latin typeface="Arial"/>
              <a:ea typeface="Arial"/>
              <a:cs typeface="Arial"/>
              <a:sym typeface="Arial"/>
            </a:endParaRPr>
          </a:p>
        </p:txBody>
      </p:sp>
      <p:pic>
        <p:nvPicPr>
          <p:cNvPr id="396" name="Shape 396"/>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11256464" y="6428244"/>
            <a:ext cx="645332" cy="229333"/>
          </a:xfrm>
          <a:prstGeom prst="rect">
            <a:avLst/>
          </a:prstGeom>
          <a:noFill/>
          <a:ln>
            <a:noFill/>
          </a:ln>
        </p:spPr>
      </p:pic>
      <p:sp>
        <p:nvSpPr>
          <p:cNvPr id="397" name="Shape 397"/>
          <p:cNvSpPr txBox="1"/>
          <p:nvPr/>
        </p:nvSpPr>
        <p:spPr>
          <a:xfrm>
            <a:off x="10846948" y="6479205"/>
            <a:ext cx="356697" cy="179536"/>
          </a:xfrm>
          <a:prstGeom prst="rect">
            <a:avLst/>
          </a:prstGeom>
          <a:noFill/>
          <a:ln>
            <a:noFill/>
          </a:ln>
        </p:spPr>
        <p:txBody>
          <a:bodyPr lIns="0" tIns="0" rIns="0" bIns="0" anchor="ctr" anchorCtr="0">
            <a:noAutofit/>
          </a:bodyPr>
          <a:lstStyle/>
          <a:p>
            <a:pPr marL="0" marR="0" lvl="0" indent="0" algn="r" rtl="0">
              <a:lnSpc>
                <a:spcPct val="100000"/>
              </a:lnSpc>
              <a:spcBef>
                <a:spcPts val="0"/>
              </a:spcBef>
              <a:spcAft>
                <a:spcPts val="0"/>
              </a:spcAft>
              <a:buClr>
                <a:schemeClr val="accent4"/>
              </a:buClr>
              <a:buSzPct val="25000"/>
              <a:buFont typeface="Trebuchet MS"/>
              <a:buNone/>
            </a:pPr>
            <a:fld id="{00000000-1234-1234-1234-123412341234}" type="slidenum">
              <a:rPr lang="en-US" sz="944" b="0" i="0" u="none" strike="noStrike" cap="none">
                <a:solidFill>
                  <a:schemeClr val="accent4"/>
                </a:solidFill>
                <a:latin typeface="Trebuchet MS"/>
                <a:ea typeface="Trebuchet MS"/>
                <a:cs typeface="Trebuchet MS"/>
                <a:sym typeface="Trebuchet MS"/>
              </a:rPr>
              <a:pPr marL="0" marR="0" lvl="0" indent="0" algn="r" rtl="0">
                <a:lnSpc>
                  <a:spcPct val="100000"/>
                </a:lnSpc>
                <a:spcBef>
                  <a:spcPts val="0"/>
                </a:spcBef>
                <a:spcAft>
                  <a:spcPts val="0"/>
                </a:spcAft>
                <a:buClr>
                  <a:schemeClr val="accent4"/>
                </a:buClr>
                <a:buSzPct val="25000"/>
                <a:buFont typeface="Trebuchet MS"/>
                <a:buNone/>
              </a:pPr>
              <a:t>‹#›</a:t>
            </a:fld>
            <a:r>
              <a:rPr lang="en-US" sz="1167" b="0" i="0" u="none" strike="noStrike" cap="none">
                <a:solidFill>
                  <a:srgbClr val="12FEB6"/>
                </a:solidFill>
                <a:latin typeface="Questrial"/>
                <a:ea typeface="Questrial"/>
                <a:cs typeface="Questrial"/>
                <a:sym typeface="Questrial"/>
              </a:rPr>
              <a:t> </a:t>
            </a:r>
          </a:p>
        </p:txBody>
      </p:sp>
    </p:spTree>
    <p:extLst>
      <p:ext uri="{BB962C8B-B14F-4D97-AF65-F5344CB8AC3E}">
        <p14:creationId xmlns:p14="http://schemas.microsoft.com/office/powerpoint/2010/main" val="3754917553"/>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cSld name="DEMO Placeholder">
    <p:spTree>
      <p:nvGrpSpPr>
        <p:cNvPr id="1" name="Shape 398"/>
        <p:cNvGrpSpPr/>
        <p:nvPr/>
      </p:nvGrpSpPr>
      <p:grpSpPr>
        <a:xfrm>
          <a:off x="0" y="0"/>
          <a:ext cx="0" cy="0"/>
          <a:chOff x="0" y="0"/>
          <a:chExt cx="0" cy="0"/>
        </a:xfrm>
      </p:grpSpPr>
      <p:sp>
        <p:nvSpPr>
          <p:cNvPr id="399" name="Shape 399"/>
          <p:cNvSpPr/>
          <p:nvPr/>
        </p:nvSpPr>
        <p:spPr>
          <a:xfrm>
            <a:off x="1" y="1"/>
            <a:ext cx="12191999" cy="6857999"/>
          </a:xfrm>
          <a:prstGeom prst="rect">
            <a:avLst/>
          </a:prstGeom>
          <a:solidFill>
            <a:schemeClr val="lt1"/>
          </a:solidFill>
          <a:ln>
            <a:noFill/>
          </a:ln>
        </p:spPr>
        <p:txBody>
          <a:bodyPr lIns="101583" tIns="50778" rIns="101583" bIns="50778" anchor="ctr" anchorCtr="0">
            <a:noAutofit/>
          </a:bodyPr>
          <a:lstStyle/>
          <a:p>
            <a:pPr marL="0" marR="0" lvl="0" indent="0" algn="ctr" rtl="0">
              <a:lnSpc>
                <a:spcPct val="100000"/>
              </a:lnSpc>
              <a:spcBef>
                <a:spcPts val="0"/>
              </a:spcBef>
              <a:spcAft>
                <a:spcPts val="0"/>
              </a:spcAft>
              <a:buClr>
                <a:srgbClr val="000000"/>
              </a:buClr>
              <a:buFont typeface="Arial"/>
              <a:buNone/>
            </a:pPr>
            <a:endParaRPr sz="1556" b="0" i="0" u="none" strike="noStrike" cap="none">
              <a:solidFill>
                <a:schemeClr val="lt1"/>
              </a:solidFill>
              <a:latin typeface="Arial"/>
              <a:ea typeface="Arial"/>
              <a:cs typeface="Arial"/>
              <a:sym typeface="Arial"/>
            </a:endParaRPr>
          </a:p>
        </p:txBody>
      </p:sp>
      <p:sp>
        <p:nvSpPr>
          <p:cNvPr id="400" name="Shape 400"/>
          <p:cNvSpPr txBox="1">
            <a:spLocks noGrp="1"/>
          </p:cNvSpPr>
          <p:nvPr>
            <p:ph type="title"/>
          </p:nvPr>
        </p:nvSpPr>
        <p:spPr>
          <a:xfrm>
            <a:off x="553719" y="5743860"/>
            <a:ext cx="11084559" cy="595034"/>
          </a:xfrm>
          <a:prstGeom prst="rect">
            <a:avLst/>
          </a:prstGeom>
          <a:noFill/>
          <a:ln>
            <a:noFill/>
          </a:ln>
        </p:spPr>
        <p:txBody>
          <a:bodyPr lIns="91425" tIns="91425" rIns="91425" bIns="91425" anchor="ctr" anchorCtr="0"/>
          <a:lstStyle>
            <a:lvl1pPr marL="0" marR="0" lvl="0" indent="0" algn="l" rtl="0">
              <a:lnSpc>
                <a:spcPct val="90000"/>
              </a:lnSpc>
              <a:spcBef>
                <a:spcPts val="0"/>
              </a:spcBef>
              <a:spcAft>
                <a:spcPts val="0"/>
              </a:spcAft>
              <a:buNone/>
              <a:defRPr sz="3556" b="1" i="0" u="none" strike="noStrike" cap="none">
                <a:solidFill>
                  <a:schemeClr val="lt1"/>
                </a:solidFill>
                <a:latin typeface="Trebuchet MS"/>
                <a:ea typeface="Trebuchet MS"/>
                <a:cs typeface="Trebuchet MS"/>
                <a:sym typeface="Trebuchet MS"/>
              </a:defRPr>
            </a:lvl1pPr>
            <a:lvl2pPr marL="0" marR="0" lvl="1" indent="0" algn="l" rtl="0">
              <a:spcBef>
                <a:spcPts val="0"/>
              </a:spcBef>
              <a:spcAft>
                <a:spcPts val="0"/>
              </a:spcAft>
              <a:buNone/>
              <a:defRPr sz="3556" b="1" i="0" u="none" strike="noStrike" cap="none">
                <a:solidFill>
                  <a:srgbClr val="73B900"/>
                </a:solidFill>
                <a:latin typeface="Arial"/>
                <a:ea typeface="Arial"/>
                <a:cs typeface="Arial"/>
                <a:sym typeface="Arial"/>
              </a:defRPr>
            </a:lvl2pPr>
            <a:lvl3pPr marL="0" marR="0" lvl="2" indent="0" algn="l" rtl="0">
              <a:spcBef>
                <a:spcPts val="0"/>
              </a:spcBef>
              <a:spcAft>
                <a:spcPts val="0"/>
              </a:spcAft>
              <a:buNone/>
              <a:defRPr sz="3556" b="1" i="0" u="none" strike="noStrike" cap="none">
                <a:solidFill>
                  <a:srgbClr val="73B900"/>
                </a:solidFill>
                <a:latin typeface="Arial"/>
                <a:ea typeface="Arial"/>
                <a:cs typeface="Arial"/>
                <a:sym typeface="Arial"/>
              </a:defRPr>
            </a:lvl3pPr>
            <a:lvl4pPr marL="0" marR="0" lvl="3" indent="0" algn="l" rtl="0">
              <a:spcBef>
                <a:spcPts val="0"/>
              </a:spcBef>
              <a:spcAft>
                <a:spcPts val="0"/>
              </a:spcAft>
              <a:buNone/>
              <a:defRPr sz="3556" b="1" i="0" u="none" strike="noStrike" cap="none">
                <a:solidFill>
                  <a:srgbClr val="73B900"/>
                </a:solidFill>
                <a:latin typeface="Arial"/>
                <a:ea typeface="Arial"/>
                <a:cs typeface="Arial"/>
                <a:sym typeface="Arial"/>
              </a:defRPr>
            </a:lvl4pPr>
            <a:lvl5pPr marL="0" marR="0" lvl="4" indent="0" algn="l" rtl="0">
              <a:spcBef>
                <a:spcPts val="0"/>
              </a:spcBef>
              <a:spcAft>
                <a:spcPts val="0"/>
              </a:spcAft>
              <a:buNone/>
              <a:defRPr sz="3556" b="1" i="0" u="none" strike="noStrike" cap="none">
                <a:solidFill>
                  <a:srgbClr val="73B900"/>
                </a:solidFill>
                <a:latin typeface="Arial"/>
                <a:ea typeface="Arial"/>
                <a:cs typeface="Arial"/>
                <a:sym typeface="Arial"/>
              </a:defRPr>
            </a:lvl5pPr>
            <a:lvl6pPr marL="507974" marR="0" lvl="5" indent="-14090" algn="l" rtl="0">
              <a:spcBef>
                <a:spcPts val="0"/>
              </a:spcBef>
              <a:spcAft>
                <a:spcPts val="0"/>
              </a:spcAft>
              <a:buNone/>
              <a:defRPr sz="3556" b="1" i="0" u="none" strike="noStrike" cap="none">
                <a:solidFill>
                  <a:srgbClr val="73B900"/>
                </a:solidFill>
                <a:latin typeface="Arial"/>
                <a:ea typeface="Arial"/>
                <a:cs typeface="Arial"/>
                <a:sym typeface="Arial"/>
              </a:defRPr>
            </a:lvl6pPr>
            <a:lvl7pPr marL="1015949" marR="0" lvl="6" indent="-14070" algn="l" rtl="0">
              <a:spcBef>
                <a:spcPts val="0"/>
              </a:spcBef>
              <a:spcAft>
                <a:spcPts val="0"/>
              </a:spcAft>
              <a:buNone/>
              <a:defRPr sz="3556" b="1" i="0" u="none" strike="noStrike" cap="none">
                <a:solidFill>
                  <a:srgbClr val="73B900"/>
                </a:solidFill>
                <a:latin typeface="Arial"/>
                <a:ea typeface="Arial"/>
                <a:cs typeface="Arial"/>
                <a:sym typeface="Arial"/>
              </a:defRPr>
            </a:lvl7pPr>
            <a:lvl8pPr marL="1523924" marR="0" lvl="7" indent="-14049" algn="l" rtl="0">
              <a:spcBef>
                <a:spcPts val="0"/>
              </a:spcBef>
              <a:spcAft>
                <a:spcPts val="0"/>
              </a:spcAft>
              <a:buNone/>
              <a:defRPr sz="3556" b="1" i="0" u="none" strike="noStrike" cap="none">
                <a:solidFill>
                  <a:srgbClr val="73B900"/>
                </a:solidFill>
                <a:latin typeface="Arial"/>
                <a:ea typeface="Arial"/>
                <a:cs typeface="Arial"/>
                <a:sym typeface="Arial"/>
              </a:defRPr>
            </a:lvl8pPr>
            <a:lvl9pPr marL="2031899" marR="0" lvl="8" indent="-14029" algn="l" rtl="0">
              <a:spcBef>
                <a:spcPts val="0"/>
              </a:spcBef>
              <a:spcAft>
                <a:spcPts val="0"/>
              </a:spcAft>
              <a:buNone/>
              <a:defRPr sz="3556" b="1" i="0" u="none" strike="noStrike" cap="none">
                <a:solidFill>
                  <a:srgbClr val="73B900"/>
                </a:solidFill>
                <a:latin typeface="Arial"/>
                <a:ea typeface="Arial"/>
                <a:cs typeface="Arial"/>
                <a:sym typeface="Arial"/>
              </a:defRPr>
            </a:lvl9pPr>
          </a:lstStyle>
          <a:p>
            <a:endParaRPr/>
          </a:p>
        </p:txBody>
      </p:sp>
    </p:spTree>
    <p:extLst>
      <p:ext uri="{BB962C8B-B14F-4D97-AF65-F5344CB8AC3E}">
        <p14:creationId xmlns:p14="http://schemas.microsoft.com/office/powerpoint/2010/main" val="364097791"/>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cSld name="1_Quote and Segue">
    <p:spTree>
      <p:nvGrpSpPr>
        <p:cNvPr id="1" name="Shape 406"/>
        <p:cNvGrpSpPr/>
        <p:nvPr/>
      </p:nvGrpSpPr>
      <p:grpSpPr>
        <a:xfrm>
          <a:off x="0" y="0"/>
          <a:ext cx="0" cy="0"/>
          <a:chOff x="0" y="0"/>
          <a:chExt cx="0" cy="0"/>
        </a:xfrm>
      </p:grpSpPr>
      <p:sp>
        <p:nvSpPr>
          <p:cNvPr id="407" name="Shape 407"/>
          <p:cNvSpPr/>
          <p:nvPr/>
        </p:nvSpPr>
        <p:spPr>
          <a:xfrm>
            <a:off x="1" y="1"/>
            <a:ext cx="12191999" cy="6857999"/>
          </a:xfrm>
          <a:prstGeom prst="rect">
            <a:avLst/>
          </a:prstGeom>
          <a:solidFill>
            <a:schemeClr val="lt1"/>
          </a:solidFill>
          <a:ln>
            <a:noFill/>
          </a:ln>
        </p:spPr>
        <p:txBody>
          <a:bodyPr lIns="101583" tIns="50778" rIns="101583" bIns="50778" anchor="ctr" anchorCtr="0">
            <a:noAutofit/>
          </a:bodyPr>
          <a:lstStyle/>
          <a:p>
            <a:pPr marL="0" marR="0" lvl="0" indent="0" algn="ctr" rtl="0">
              <a:lnSpc>
                <a:spcPct val="100000"/>
              </a:lnSpc>
              <a:spcBef>
                <a:spcPts val="0"/>
              </a:spcBef>
              <a:spcAft>
                <a:spcPts val="0"/>
              </a:spcAft>
              <a:buClr>
                <a:srgbClr val="000000"/>
              </a:buClr>
              <a:buFont typeface="Arial"/>
              <a:buNone/>
            </a:pPr>
            <a:endParaRPr sz="1556" b="0" i="0" u="none" strike="noStrike" cap="none">
              <a:solidFill>
                <a:schemeClr val="lt1"/>
              </a:solidFill>
              <a:latin typeface="Arial"/>
              <a:ea typeface="Arial"/>
              <a:cs typeface="Arial"/>
              <a:sym typeface="Arial"/>
            </a:endParaRPr>
          </a:p>
        </p:txBody>
      </p:sp>
      <p:pic>
        <p:nvPicPr>
          <p:cNvPr id="408" name="Shape 408"/>
          <p:cNvPicPr preferRelativeResize="0"/>
          <p:nvPr/>
        </p:nvPicPr>
        <p:blipFill rotWithShape="1">
          <a:blip r:embed="rId2" cstate="screen">
            <a:alphaModFix/>
            <a:extLst>
              <a:ext uri="{28A0092B-C50C-407E-A947-70E740481C1C}">
                <a14:useLocalDpi xmlns:a14="http://schemas.microsoft.com/office/drawing/2010/main"/>
              </a:ext>
            </a:extLst>
          </a:blip>
          <a:srcRect l="-36080" b="-11664"/>
          <a:stretch/>
        </p:blipFill>
        <p:spPr>
          <a:xfrm flipH="1">
            <a:off x="1" y="1"/>
            <a:ext cx="12191999" cy="6857999"/>
          </a:xfrm>
          <a:prstGeom prst="rect">
            <a:avLst/>
          </a:prstGeom>
          <a:noFill/>
          <a:ln>
            <a:noFill/>
          </a:ln>
        </p:spPr>
      </p:pic>
      <p:sp>
        <p:nvSpPr>
          <p:cNvPr id="409" name="Shape 409"/>
          <p:cNvSpPr/>
          <p:nvPr/>
        </p:nvSpPr>
        <p:spPr>
          <a:xfrm rot="10800000">
            <a:off x="1" y="1"/>
            <a:ext cx="12191999" cy="6857999"/>
          </a:xfrm>
          <a:prstGeom prst="rect">
            <a:avLst/>
          </a:prstGeom>
          <a:gradFill>
            <a:gsLst>
              <a:gs pos="0">
                <a:schemeClr val="lt1"/>
              </a:gs>
              <a:gs pos="40000">
                <a:schemeClr val="lt1"/>
              </a:gs>
              <a:gs pos="100000">
                <a:srgbClr val="FFFFFF">
                  <a:alpha val="0"/>
                </a:srgbClr>
              </a:gs>
            </a:gsLst>
            <a:lin ang="3000000" scaled="0"/>
          </a:gradFill>
          <a:ln>
            <a:noFill/>
          </a:ln>
        </p:spPr>
        <p:txBody>
          <a:bodyPr lIns="101583" tIns="50778" rIns="101583" bIns="50778" anchor="ctr" anchorCtr="0">
            <a:noAutofit/>
          </a:bodyPr>
          <a:lstStyle/>
          <a:p>
            <a:pPr marL="0" marR="0" lvl="0" indent="0" algn="ctr" rtl="0">
              <a:lnSpc>
                <a:spcPct val="100000"/>
              </a:lnSpc>
              <a:spcBef>
                <a:spcPts val="0"/>
              </a:spcBef>
              <a:spcAft>
                <a:spcPts val="0"/>
              </a:spcAft>
              <a:buClr>
                <a:srgbClr val="000000"/>
              </a:buClr>
              <a:buFont typeface="Arial"/>
              <a:buNone/>
            </a:pPr>
            <a:endParaRPr sz="1556" b="0" i="0" u="none" strike="noStrike" cap="none">
              <a:solidFill>
                <a:schemeClr val="lt1"/>
              </a:solidFill>
              <a:latin typeface="Arial"/>
              <a:ea typeface="Arial"/>
              <a:cs typeface="Arial"/>
              <a:sym typeface="Arial"/>
            </a:endParaRPr>
          </a:p>
        </p:txBody>
      </p:sp>
      <p:sp>
        <p:nvSpPr>
          <p:cNvPr id="410" name="Shape 410"/>
          <p:cNvSpPr/>
          <p:nvPr/>
        </p:nvSpPr>
        <p:spPr>
          <a:xfrm rot="10800000">
            <a:off x="1" y="1"/>
            <a:ext cx="12191999" cy="6857999"/>
          </a:xfrm>
          <a:prstGeom prst="rect">
            <a:avLst/>
          </a:prstGeom>
          <a:gradFill>
            <a:gsLst>
              <a:gs pos="0">
                <a:schemeClr val="lt1"/>
              </a:gs>
              <a:gs pos="100000">
                <a:srgbClr val="FFFFFF">
                  <a:alpha val="29803"/>
                </a:srgbClr>
              </a:gs>
            </a:gsLst>
            <a:lin ang="5400000" scaled="0"/>
          </a:gradFill>
          <a:ln>
            <a:noFill/>
          </a:ln>
        </p:spPr>
        <p:txBody>
          <a:bodyPr lIns="101583" tIns="50778" rIns="101583" bIns="50778" anchor="ctr" anchorCtr="0">
            <a:noAutofit/>
          </a:bodyPr>
          <a:lstStyle/>
          <a:p>
            <a:pPr marL="0" marR="0" lvl="0" indent="0" algn="ctr" rtl="0">
              <a:lnSpc>
                <a:spcPct val="100000"/>
              </a:lnSpc>
              <a:spcBef>
                <a:spcPts val="0"/>
              </a:spcBef>
              <a:spcAft>
                <a:spcPts val="0"/>
              </a:spcAft>
              <a:buClr>
                <a:srgbClr val="000000"/>
              </a:buClr>
              <a:buFont typeface="Arial"/>
              <a:buNone/>
            </a:pPr>
            <a:endParaRPr sz="1556"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1599401941"/>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2F64E22-710B-431D-8F60-8FC7CCFCB99B}" type="datetimeFigureOut">
              <a:rPr lang="en-US" smtClean="0"/>
              <a:t>3/6/19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B56625-E5C0-4CE6-A05A-FFDD675FC238}" type="slidenum">
              <a:rPr lang="en-US" smtClean="0"/>
              <a:t>‹#›</a:t>
            </a:fld>
            <a:endParaRPr lang="en-US"/>
          </a:p>
        </p:txBody>
      </p:sp>
    </p:spTree>
    <p:extLst>
      <p:ext uri="{BB962C8B-B14F-4D97-AF65-F5344CB8AC3E}">
        <p14:creationId xmlns:p14="http://schemas.microsoft.com/office/powerpoint/2010/main" val="1162349783"/>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10_Title Slide - Images">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2D5CEBF-9338-476B-8052-A0C77DB3EF1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21753" b="-229"/>
          <a:stretch/>
        </p:blipFill>
        <p:spPr>
          <a:xfrm flipV="1">
            <a:off x="0" y="255222"/>
            <a:ext cx="12192000" cy="6602779"/>
          </a:xfrm>
          <a:prstGeom prst="rect">
            <a:avLst/>
          </a:prstGeom>
        </p:spPr>
      </p:pic>
      <p:sp>
        <p:nvSpPr>
          <p:cNvPr id="9" name="Rectangle 8">
            <a:extLst>
              <a:ext uri="{FF2B5EF4-FFF2-40B4-BE49-F238E27FC236}">
                <a16:creationId xmlns:a16="http://schemas.microsoft.com/office/drawing/2014/main" id="{DA649158-47CE-48EE-8573-A982767AD701}"/>
              </a:ext>
            </a:extLst>
          </p:cNvPr>
          <p:cNvSpPr/>
          <p:nvPr userDrawn="1"/>
        </p:nvSpPr>
        <p:spPr>
          <a:xfrm>
            <a:off x="0" y="0"/>
            <a:ext cx="12192000" cy="6858000"/>
          </a:xfrm>
          <a:prstGeom prst="rect">
            <a:avLst/>
          </a:prstGeom>
          <a:gradFill>
            <a:gsLst>
              <a:gs pos="34000">
                <a:schemeClr val="tx1"/>
              </a:gs>
              <a:gs pos="100000">
                <a:schemeClr val="tx1">
                  <a:alpha val="3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pic>
        <p:nvPicPr>
          <p:cNvPr id="10" name="Picture 9">
            <a:extLst>
              <a:ext uri="{FF2B5EF4-FFF2-40B4-BE49-F238E27FC236}">
                <a16:creationId xmlns:a16="http://schemas.microsoft.com/office/drawing/2014/main" id="{1A9FFCD0-CFA5-4BC7-BCE6-3E9255409859}"/>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76378" y="2942501"/>
            <a:ext cx="2239920" cy="784834"/>
          </a:xfrm>
          <a:prstGeom prst="rect">
            <a:avLst/>
          </a:prstGeom>
        </p:spPr>
      </p:pic>
      <p:sp>
        <p:nvSpPr>
          <p:cNvPr id="11" name="Rectangle 4"/>
          <p:cNvSpPr>
            <a:spLocks noGrp="1" noChangeArrowheads="1"/>
          </p:cNvSpPr>
          <p:nvPr userDrawn="1">
            <p:ph type="subTitle" idx="1"/>
          </p:nvPr>
        </p:nvSpPr>
        <p:spPr>
          <a:xfrm>
            <a:off x="578722" y="1985663"/>
            <a:ext cx="9667451" cy="379591"/>
          </a:xfrm>
        </p:spPr>
        <p:txBody>
          <a:bodyPr wrap="square" anchor="t">
            <a:spAutoFit/>
          </a:bodyPr>
          <a:lstStyle>
            <a:lvl1pPr marL="0" indent="0" algn="l">
              <a:lnSpc>
                <a:spcPct val="90000"/>
              </a:lnSpc>
              <a:spcBef>
                <a:spcPts val="667"/>
              </a:spcBef>
              <a:spcAft>
                <a:spcPts val="333"/>
              </a:spcAft>
              <a:buFontTx/>
              <a:buNone/>
              <a:defRPr sz="2000" b="0">
                <a:solidFill>
                  <a:schemeClr val="bg2">
                    <a:lumMod val="50000"/>
                  </a:schemeClr>
                </a:solidFill>
                <a:latin typeface="Trebuchet MS" pitchFamily="34" charset="0"/>
              </a:defRPr>
            </a:lvl1pPr>
          </a:lstStyle>
          <a:p>
            <a:r>
              <a:rPr lang="en-US"/>
              <a:t>Click to edit Master subtitle style</a:t>
            </a:r>
            <a:endParaRPr lang="en-US" dirty="0"/>
          </a:p>
        </p:txBody>
      </p:sp>
      <p:sp>
        <p:nvSpPr>
          <p:cNvPr id="305" name="Title 304"/>
          <p:cNvSpPr>
            <a:spLocks noGrp="1"/>
          </p:cNvSpPr>
          <p:nvPr userDrawn="1">
            <p:ph type="title" hasCustomPrompt="1"/>
          </p:nvPr>
        </p:nvSpPr>
        <p:spPr>
          <a:xfrm>
            <a:off x="535180" y="932541"/>
            <a:ext cx="9710378" cy="1092061"/>
          </a:xfrm>
        </p:spPr>
        <p:txBody>
          <a:bodyPr anchor="b">
            <a:noAutofit/>
          </a:bodyPr>
          <a:lstStyle>
            <a:lvl1pPr algn="l">
              <a:lnSpc>
                <a:spcPct val="90000"/>
              </a:lnSpc>
              <a:spcBef>
                <a:spcPts val="0"/>
              </a:spcBef>
              <a:defRPr sz="5111" b="1" cap="all" baseline="0">
                <a:solidFill>
                  <a:schemeClr val="tx2"/>
                </a:solidFill>
                <a:latin typeface="Trebuchet MS" panose="020B0603020202020204" pitchFamily="34" charset="0"/>
              </a:defRPr>
            </a:lvl1pPr>
          </a:lstStyle>
          <a:p>
            <a:r>
              <a:rPr lang="en-US" dirty="0"/>
              <a:t>CLICK TO EDIT MASTER TITLE STYLE</a:t>
            </a:r>
          </a:p>
        </p:txBody>
      </p:sp>
    </p:spTree>
    <p:extLst>
      <p:ext uri="{BB962C8B-B14F-4D97-AF65-F5344CB8AC3E}">
        <p14:creationId xmlns:p14="http://schemas.microsoft.com/office/powerpoint/2010/main" val="2261354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2D5CEBF-9338-476B-8052-A0C77DB3EF1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21753" b="-229"/>
          <a:stretch/>
        </p:blipFill>
        <p:spPr>
          <a:xfrm flipV="1">
            <a:off x="0" y="255222"/>
            <a:ext cx="12192000" cy="6602779"/>
          </a:xfrm>
          <a:prstGeom prst="rect">
            <a:avLst/>
          </a:prstGeom>
        </p:spPr>
      </p:pic>
      <p:sp>
        <p:nvSpPr>
          <p:cNvPr id="9" name="Rectangle 8">
            <a:extLst>
              <a:ext uri="{FF2B5EF4-FFF2-40B4-BE49-F238E27FC236}">
                <a16:creationId xmlns:a16="http://schemas.microsoft.com/office/drawing/2014/main" id="{DA649158-47CE-48EE-8573-A982767AD701}"/>
              </a:ext>
            </a:extLst>
          </p:cNvPr>
          <p:cNvSpPr/>
          <p:nvPr userDrawn="1"/>
        </p:nvSpPr>
        <p:spPr>
          <a:xfrm>
            <a:off x="0" y="0"/>
            <a:ext cx="12192000" cy="6858000"/>
          </a:xfrm>
          <a:prstGeom prst="rect">
            <a:avLst/>
          </a:prstGeom>
          <a:gradFill>
            <a:gsLst>
              <a:gs pos="34000">
                <a:schemeClr val="tx1"/>
              </a:gs>
              <a:gs pos="100000">
                <a:schemeClr val="tx1">
                  <a:alpha val="3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pic>
        <p:nvPicPr>
          <p:cNvPr id="8" name="Picture 7">
            <a:extLst>
              <a:ext uri="{FF2B5EF4-FFF2-40B4-BE49-F238E27FC236}">
                <a16:creationId xmlns:a16="http://schemas.microsoft.com/office/drawing/2014/main" id="{4F85E20E-9E0B-4DBA-ADE0-F4952632A5A7}"/>
              </a:ext>
            </a:extLst>
          </p:cNvPr>
          <p:cNvPicPr>
            <a:picLocks noChangeAspect="1"/>
          </p:cNvPicPr>
          <p:nvPr userDrawn="1"/>
        </p:nvPicPr>
        <p:blipFill>
          <a:blip r:embed="rId3"/>
          <a:stretch>
            <a:fillRect/>
          </a:stretch>
        </p:blipFill>
        <p:spPr>
          <a:xfrm>
            <a:off x="648152" y="4336019"/>
            <a:ext cx="3592064" cy="1258604"/>
          </a:xfrm>
          <a:prstGeom prst="rect">
            <a:avLst/>
          </a:prstGeom>
        </p:spPr>
      </p:pic>
      <p:sp>
        <p:nvSpPr>
          <p:cNvPr id="12" name="TextBox 11">
            <a:extLst>
              <a:ext uri="{FF2B5EF4-FFF2-40B4-BE49-F238E27FC236}">
                <a16:creationId xmlns:a16="http://schemas.microsoft.com/office/drawing/2014/main" id="{6BA3ACD0-451D-4ABB-8870-656D424348FF}"/>
              </a:ext>
            </a:extLst>
          </p:cNvPr>
          <p:cNvSpPr txBox="1"/>
          <p:nvPr userDrawn="1"/>
        </p:nvSpPr>
        <p:spPr>
          <a:xfrm>
            <a:off x="535157" y="5906228"/>
            <a:ext cx="2767361" cy="40011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l">
              <a:lnSpc>
                <a:spcPct val="90000"/>
              </a:lnSpc>
            </a:pPr>
            <a:r>
              <a:rPr lang="en-US" sz="2222" dirty="0">
                <a:solidFill>
                  <a:schemeClr val="tx2"/>
                </a:solidFill>
                <a:latin typeface="Trebuchet MS" panose="020B0603020202020204" pitchFamily="34" charset="0"/>
              </a:rPr>
              <a:t>www.nvidia.com/dli</a:t>
            </a:r>
          </a:p>
        </p:txBody>
      </p:sp>
    </p:spTree>
    <p:extLst>
      <p:ext uri="{BB962C8B-B14F-4D97-AF65-F5344CB8AC3E}">
        <p14:creationId xmlns:p14="http://schemas.microsoft.com/office/powerpoint/2010/main" val="29507555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53720" y="734696"/>
            <a:ext cx="11084560" cy="656590"/>
          </a:xfrm>
        </p:spPr>
        <p:txBody>
          <a:bodyPr/>
          <a:lstStyle>
            <a:lvl1pPr algn="ctr">
              <a:defRPr baseline="0">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574167" y="2336706"/>
            <a:ext cx="11054080" cy="4132139"/>
          </a:xfrm>
        </p:spPr>
        <p:txBody>
          <a:bodyPr/>
          <a:lstStyle>
            <a:lvl1pPr marL="0" indent="0">
              <a:buClr>
                <a:schemeClr val="bg2"/>
              </a:buClr>
              <a:buSzPct val="100000"/>
              <a:buFontTx/>
              <a:buNone/>
              <a:defRPr sz="2222">
                <a:solidFill>
                  <a:schemeClr val="bg1"/>
                </a:solidFill>
              </a:defRPr>
            </a:lvl1pPr>
            <a:lvl2pPr marL="634994" indent="0">
              <a:buClr>
                <a:schemeClr val="bg2"/>
              </a:buClr>
              <a:buSzPct val="100000"/>
              <a:buFontTx/>
              <a:buNone/>
              <a:defRPr sz="2000">
                <a:solidFill>
                  <a:schemeClr val="bg1"/>
                </a:solidFill>
              </a:defRPr>
            </a:lvl2pPr>
            <a:lvl3pPr marL="1210016" indent="0">
              <a:buClr>
                <a:schemeClr val="bg2"/>
              </a:buClr>
              <a:buSzPct val="100000"/>
              <a:buFontTx/>
              <a:buNone/>
              <a:defRPr sz="1778">
                <a:solidFill>
                  <a:schemeClr val="bg1"/>
                </a:solidFill>
              </a:defRPr>
            </a:lvl3pPr>
            <a:lvl4pPr marL="1972008" indent="-253997">
              <a:buClr>
                <a:schemeClr val="bg2"/>
              </a:buClr>
              <a:buFont typeface="Wingdings" panose="05000000000000000000" pitchFamily="2" charset="2"/>
              <a:buChar char="§"/>
              <a:defRPr sz="2000">
                <a:solidFill>
                  <a:schemeClr val="tx1"/>
                </a:solidFill>
              </a:defRPr>
            </a:lvl4pPr>
            <a:lvl5pPr marL="2353004" indent="-253997">
              <a:buClr>
                <a:schemeClr val="bg2"/>
              </a:buClr>
              <a:buFont typeface="Wingdings" panose="05000000000000000000" pitchFamily="2" charset="2"/>
              <a:buChar char="§"/>
              <a:defRPr>
                <a:solidFill>
                  <a:schemeClr val="tx1"/>
                </a:solidFill>
              </a:defRPr>
            </a:lvl5pPr>
          </a:lstStyle>
          <a:p>
            <a:pPr lvl="0"/>
            <a:r>
              <a:rPr lang="en-US"/>
              <a:t>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553720" y="1314815"/>
            <a:ext cx="11084560" cy="583848"/>
          </a:xfrm>
        </p:spPr>
        <p:txBody>
          <a:bodyPr/>
          <a:lstStyle>
            <a:lvl1pPr marL="0" indent="0" algn="ctr">
              <a:buFontTx/>
              <a:buNone/>
              <a:defRPr sz="2667" b="0">
                <a:solidFill>
                  <a:schemeClr val="tx2"/>
                </a:solidFill>
                <a:latin typeface="Trebuchet MS" panose="020B0603020202020204" pitchFamily="34" charset="0"/>
              </a:defRPr>
            </a:lvl1pPr>
            <a:lvl2pPr marL="634994" indent="0" algn="ctr">
              <a:buFontTx/>
              <a:buNone/>
              <a:defRPr sz="3111">
                <a:solidFill>
                  <a:schemeClr val="tx2"/>
                </a:solidFill>
                <a:latin typeface="Trebuchet MS" panose="020B0603020202020204" pitchFamily="34" charset="0"/>
              </a:defRPr>
            </a:lvl2pPr>
            <a:lvl3pPr marL="1210016" indent="0" algn="ctr">
              <a:buFontTx/>
              <a:buNone/>
              <a:defRPr sz="3111">
                <a:solidFill>
                  <a:schemeClr val="tx2"/>
                </a:solidFill>
                <a:latin typeface="Trebuchet MS" panose="020B0603020202020204" pitchFamily="34" charset="0"/>
              </a:defRPr>
            </a:lvl3pPr>
            <a:lvl4pPr marL="1718011" indent="0" algn="ctr">
              <a:buFontTx/>
              <a:buNone/>
              <a:defRPr sz="3111">
                <a:solidFill>
                  <a:schemeClr val="tx2"/>
                </a:solidFill>
                <a:latin typeface="Trebuchet MS" panose="020B0603020202020204" pitchFamily="34" charset="0"/>
              </a:defRPr>
            </a:lvl4pPr>
            <a:lvl5pPr marL="2099007" indent="0" algn="ctr">
              <a:buFontTx/>
              <a:buNone/>
              <a:defRPr sz="3111">
                <a:solidFill>
                  <a:schemeClr val="tx2"/>
                </a:solidFill>
                <a:latin typeface="Trebuchet MS" panose="020B0603020202020204" pitchFamily="34" charset="0"/>
              </a:defRPr>
            </a:lvl5pPr>
          </a:lstStyle>
          <a:p>
            <a:pPr lvl="0"/>
            <a:r>
              <a:rPr lang="en-US"/>
              <a:t>Edit Master text styles</a:t>
            </a:r>
          </a:p>
        </p:txBody>
      </p:sp>
    </p:spTree>
    <p:extLst>
      <p:ext uri="{BB962C8B-B14F-4D97-AF65-F5344CB8AC3E}">
        <p14:creationId xmlns:p14="http://schemas.microsoft.com/office/powerpoint/2010/main" val="1104932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Subtitle, and Content with CONFIDENTIAL">
    <p:spTree>
      <p:nvGrpSpPr>
        <p:cNvPr id="1" name=""/>
        <p:cNvGrpSpPr/>
        <p:nvPr/>
      </p:nvGrpSpPr>
      <p:grpSpPr>
        <a:xfrm>
          <a:off x="0" y="0"/>
          <a:ext cx="0" cy="0"/>
          <a:chOff x="0" y="0"/>
          <a:chExt cx="0" cy="0"/>
        </a:xfrm>
      </p:grpSpPr>
      <p:sp>
        <p:nvSpPr>
          <p:cNvPr id="2" name="Title 1"/>
          <p:cNvSpPr>
            <a:spLocks noGrp="1"/>
          </p:cNvSpPr>
          <p:nvPr>
            <p:ph type="title"/>
          </p:nvPr>
        </p:nvSpPr>
        <p:spPr>
          <a:xfrm>
            <a:off x="553720" y="734696"/>
            <a:ext cx="11084560" cy="656590"/>
          </a:xfrm>
        </p:spPr>
        <p:txBody>
          <a:bodyPr/>
          <a:lstStyle>
            <a:lvl1pPr algn="ctr">
              <a:defRPr>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574167" y="2336706"/>
            <a:ext cx="11054080" cy="4132139"/>
          </a:xfrm>
        </p:spPr>
        <p:txBody>
          <a:bodyPr/>
          <a:lstStyle>
            <a:lvl1pPr marL="0" indent="0">
              <a:buClr>
                <a:schemeClr val="bg2"/>
              </a:buClr>
              <a:buSzPct val="100000"/>
              <a:buFontTx/>
              <a:buNone/>
              <a:defRPr sz="2222">
                <a:solidFill>
                  <a:schemeClr val="bg1"/>
                </a:solidFill>
              </a:defRPr>
            </a:lvl1pPr>
            <a:lvl2pPr marL="634994" indent="0">
              <a:buClr>
                <a:schemeClr val="bg2"/>
              </a:buClr>
              <a:buSzPct val="100000"/>
              <a:buFontTx/>
              <a:buNone/>
              <a:defRPr sz="2000">
                <a:solidFill>
                  <a:schemeClr val="bg1"/>
                </a:solidFill>
              </a:defRPr>
            </a:lvl2pPr>
            <a:lvl3pPr marL="1210016" indent="0">
              <a:buClr>
                <a:schemeClr val="bg2"/>
              </a:buClr>
              <a:buSzPct val="100000"/>
              <a:buFontTx/>
              <a:buNone/>
              <a:defRPr sz="1778">
                <a:solidFill>
                  <a:schemeClr val="bg1"/>
                </a:solidFill>
              </a:defRPr>
            </a:lvl3pPr>
            <a:lvl4pPr marL="1972008" indent="-253997">
              <a:buClr>
                <a:schemeClr val="bg2"/>
              </a:buClr>
              <a:buFont typeface="Wingdings" panose="05000000000000000000" pitchFamily="2" charset="2"/>
              <a:buChar char="§"/>
              <a:defRPr sz="2000">
                <a:solidFill>
                  <a:schemeClr val="tx1"/>
                </a:solidFill>
              </a:defRPr>
            </a:lvl4pPr>
            <a:lvl5pPr marL="2353004" indent="-253997">
              <a:buClr>
                <a:schemeClr val="bg2"/>
              </a:buClr>
              <a:buFont typeface="Wingdings" panose="05000000000000000000" pitchFamily="2" charset="2"/>
              <a:buChar char="§"/>
              <a:defRPr>
                <a:solidFill>
                  <a:schemeClr val="tx1"/>
                </a:solidFill>
              </a:defRPr>
            </a:lvl5pPr>
          </a:lstStyle>
          <a:p>
            <a:pPr lvl="0"/>
            <a:r>
              <a:rPr lang="en-US"/>
              <a:t>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553720" y="1314815"/>
            <a:ext cx="11084560" cy="583848"/>
          </a:xfrm>
        </p:spPr>
        <p:txBody>
          <a:bodyPr/>
          <a:lstStyle>
            <a:lvl1pPr marL="0" indent="0" algn="ctr">
              <a:buFontTx/>
              <a:buNone/>
              <a:defRPr sz="2667" b="0">
                <a:solidFill>
                  <a:schemeClr val="tx2"/>
                </a:solidFill>
                <a:latin typeface="Trebuchet MS" panose="020B0603020202020204" pitchFamily="34" charset="0"/>
              </a:defRPr>
            </a:lvl1pPr>
            <a:lvl2pPr marL="634994" indent="0" algn="ctr">
              <a:buFontTx/>
              <a:buNone/>
              <a:defRPr sz="3111">
                <a:solidFill>
                  <a:schemeClr val="tx2"/>
                </a:solidFill>
                <a:latin typeface="Trebuchet MS" panose="020B0603020202020204" pitchFamily="34" charset="0"/>
              </a:defRPr>
            </a:lvl2pPr>
            <a:lvl3pPr marL="1210016" indent="0" algn="ctr">
              <a:buFontTx/>
              <a:buNone/>
              <a:defRPr sz="3111">
                <a:solidFill>
                  <a:schemeClr val="tx2"/>
                </a:solidFill>
                <a:latin typeface="Trebuchet MS" panose="020B0603020202020204" pitchFamily="34" charset="0"/>
              </a:defRPr>
            </a:lvl3pPr>
            <a:lvl4pPr marL="1718011" indent="0" algn="ctr">
              <a:buFontTx/>
              <a:buNone/>
              <a:defRPr sz="3111">
                <a:solidFill>
                  <a:schemeClr val="tx2"/>
                </a:solidFill>
                <a:latin typeface="Trebuchet MS" panose="020B0603020202020204" pitchFamily="34" charset="0"/>
              </a:defRPr>
            </a:lvl4pPr>
            <a:lvl5pPr marL="2099007" indent="0" algn="ctr">
              <a:buFontTx/>
              <a:buNone/>
              <a:defRPr sz="3111">
                <a:solidFill>
                  <a:schemeClr val="tx2"/>
                </a:solidFill>
                <a:latin typeface="Trebuchet MS" panose="020B0603020202020204" pitchFamily="34" charset="0"/>
              </a:defRPr>
            </a:lvl5pPr>
          </a:lstStyle>
          <a:p>
            <a:pPr lvl="0"/>
            <a:r>
              <a:rPr lang="en-US"/>
              <a:t>Edit Master text styles</a:t>
            </a:r>
          </a:p>
        </p:txBody>
      </p:sp>
      <p:sp>
        <p:nvSpPr>
          <p:cNvPr id="7" name="Rectangle 6"/>
          <p:cNvSpPr/>
          <p:nvPr userDrawn="1"/>
        </p:nvSpPr>
        <p:spPr>
          <a:xfrm>
            <a:off x="7833032" y="6424130"/>
            <a:ext cx="3069851" cy="275713"/>
          </a:xfrm>
          <a:prstGeom prst="rect">
            <a:avLst/>
          </a:prstGeom>
          <a:noFill/>
          <a:ln w="25400" cap="flat" cmpd="sng" algn="ctr">
            <a:noFill/>
            <a:prstDash val="solid"/>
          </a:ln>
          <a:effectLst/>
        </p:spPr>
        <p:txBody>
          <a:bodyPr rtlCol="0" anchor="b"/>
          <a:lstStyle/>
          <a:p>
            <a:pPr marL="0" marR="0" lvl="0" indent="0" algn="r" defTabSz="507995" eaLnBrk="1" fontAlgn="auto" latinLnBrk="0" hangingPunct="1">
              <a:lnSpc>
                <a:spcPct val="90000"/>
              </a:lnSpc>
              <a:spcBef>
                <a:spcPts val="0"/>
              </a:spcBef>
              <a:spcAft>
                <a:spcPts val="0"/>
              </a:spcAft>
              <a:buClrTx/>
              <a:buSzTx/>
              <a:buFontTx/>
              <a:buNone/>
              <a:tabLst/>
              <a:defRPr/>
            </a:pPr>
            <a:r>
              <a:rPr lang="en-US" sz="889" b="1" i="0" kern="0" dirty="0">
                <a:solidFill>
                  <a:schemeClr val="bg1"/>
                </a:solidFill>
                <a:latin typeface="Trebuchet MS"/>
              </a:rPr>
              <a:t>NVIDIA CONFIDENTIAL. DO NOT DISTRIBUTE.</a:t>
            </a:r>
          </a:p>
        </p:txBody>
      </p:sp>
    </p:spTree>
    <p:extLst>
      <p:ext uri="{BB962C8B-B14F-4D97-AF65-F5344CB8AC3E}">
        <p14:creationId xmlns:p14="http://schemas.microsoft.com/office/powerpoint/2010/main" val="2955961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Subtitle, and Content - NO LOGO &amp; PAGE NUMBER">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 name="Title 1"/>
          <p:cNvSpPr>
            <a:spLocks noGrp="1"/>
          </p:cNvSpPr>
          <p:nvPr>
            <p:ph type="title"/>
          </p:nvPr>
        </p:nvSpPr>
        <p:spPr>
          <a:xfrm>
            <a:off x="553720" y="734696"/>
            <a:ext cx="11084560" cy="656590"/>
          </a:xfrm>
        </p:spPr>
        <p:txBody>
          <a:bodyPr/>
          <a:lstStyle>
            <a:lvl1pPr algn="ctr">
              <a:defRPr>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568960" y="2336705"/>
            <a:ext cx="11054080" cy="4104176"/>
          </a:xfrm>
        </p:spPr>
        <p:txBody>
          <a:bodyPr/>
          <a:lstStyle>
            <a:lvl1pPr marL="0" indent="0">
              <a:buClr>
                <a:schemeClr val="bg2"/>
              </a:buClr>
              <a:buSzPct val="100000"/>
              <a:buFontTx/>
              <a:buNone/>
              <a:defRPr sz="2222">
                <a:solidFill>
                  <a:schemeClr val="bg1"/>
                </a:solidFill>
              </a:defRPr>
            </a:lvl1pPr>
            <a:lvl2pPr marL="634994" indent="0">
              <a:buClr>
                <a:schemeClr val="bg2"/>
              </a:buClr>
              <a:buSzPct val="100000"/>
              <a:buFontTx/>
              <a:buNone/>
              <a:defRPr sz="2000">
                <a:solidFill>
                  <a:schemeClr val="bg1"/>
                </a:solidFill>
              </a:defRPr>
            </a:lvl2pPr>
            <a:lvl3pPr marL="1210016" indent="0">
              <a:buClr>
                <a:schemeClr val="bg2"/>
              </a:buClr>
              <a:buSzPct val="100000"/>
              <a:buFontTx/>
              <a:buNone/>
              <a:defRPr sz="2000">
                <a:solidFill>
                  <a:schemeClr val="bg1"/>
                </a:solidFill>
              </a:defRPr>
            </a:lvl3pPr>
            <a:lvl4pPr marL="1972008" indent="-253997">
              <a:buClr>
                <a:schemeClr val="bg2"/>
              </a:buClr>
              <a:buFont typeface="Wingdings" panose="05000000000000000000" pitchFamily="2" charset="2"/>
              <a:buChar char="§"/>
              <a:defRPr sz="2000">
                <a:solidFill>
                  <a:schemeClr val="tx1"/>
                </a:solidFill>
              </a:defRPr>
            </a:lvl4pPr>
            <a:lvl5pPr marL="2353004" indent="-253997">
              <a:buClr>
                <a:schemeClr val="bg2"/>
              </a:buClr>
              <a:buFont typeface="Wingdings" panose="05000000000000000000" pitchFamily="2" charset="2"/>
              <a:buChar char="§"/>
              <a:defRPr>
                <a:solidFill>
                  <a:schemeClr val="tx1"/>
                </a:solidFill>
              </a:defRPr>
            </a:lvl5pPr>
          </a:lstStyle>
          <a:p>
            <a:pPr lvl="0"/>
            <a:r>
              <a:rPr lang="en-US"/>
              <a:t>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553720" y="1314815"/>
            <a:ext cx="11084560" cy="583848"/>
          </a:xfrm>
        </p:spPr>
        <p:txBody>
          <a:bodyPr/>
          <a:lstStyle>
            <a:lvl1pPr marL="0" indent="0" algn="ctr">
              <a:buFontTx/>
              <a:buNone/>
              <a:defRPr sz="2667" b="0">
                <a:solidFill>
                  <a:schemeClr val="tx2"/>
                </a:solidFill>
                <a:latin typeface="Trebuchet MS" panose="020B0603020202020204" pitchFamily="34" charset="0"/>
              </a:defRPr>
            </a:lvl1pPr>
            <a:lvl2pPr marL="634994" indent="0" algn="ctr">
              <a:buFontTx/>
              <a:buNone/>
              <a:defRPr sz="3111">
                <a:solidFill>
                  <a:schemeClr val="tx2"/>
                </a:solidFill>
                <a:latin typeface="Trebuchet MS" panose="020B0603020202020204" pitchFamily="34" charset="0"/>
              </a:defRPr>
            </a:lvl2pPr>
            <a:lvl3pPr marL="1210016" indent="0" algn="ctr">
              <a:buFontTx/>
              <a:buNone/>
              <a:defRPr sz="3111">
                <a:solidFill>
                  <a:schemeClr val="tx2"/>
                </a:solidFill>
                <a:latin typeface="Trebuchet MS" panose="020B0603020202020204" pitchFamily="34" charset="0"/>
              </a:defRPr>
            </a:lvl3pPr>
            <a:lvl4pPr marL="1718011" indent="0" algn="ctr">
              <a:buFontTx/>
              <a:buNone/>
              <a:defRPr sz="3111">
                <a:solidFill>
                  <a:schemeClr val="tx2"/>
                </a:solidFill>
                <a:latin typeface="Trebuchet MS" panose="020B0603020202020204" pitchFamily="34" charset="0"/>
              </a:defRPr>
            </a:lvl4pPr>
            <a:lvl5pPr marL="2099007" indent="0" algn="ctr">
              <a:buFontTx/>
              <a:buNone/>
              <a:defRPr sz="3111">
                <a:solidFill>
                  <a:schemeClr val="tx2"/>
                </a:solidFill>
                <a:latin typeface="Trebuchet MS" panose="020B0603020202020204" pitchFamily="34" charset="0"/>
              </a:defRPr>
            </a:lvl5pPr>
          </a:lstStyle>
          <a:p>
            <a:pPr lvl="0"/>
            <a:r>
              <a:rPr lang="en-US"/>
              <a:t>Edit Master text styles</a:t>
            </a:r>
          </a:p>
        </p:txBody>
      </p:sp>
    </p:spTree>
    <p:extLst>
      <p:ext uri="{BB962C8B-B14F-4D97-AF65-F5344CB8AC3E}">
        <p14:creationId xmlns:p14="http://schemas.microsoft.com/office/powerpoint/2010/main" val="4013896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Content with Photograph">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 name="Title 1"/>
          <p:cNvSpPr>
            <a:spLocks noGrp="1"/>
          </p:cNvSpPr>
          <p:nvPr>
            <p:ph type="title"/>
          </p:nvPr>
        </p:nvSpPr>
        <p:spPr>
          <a:xfrm>
            <a:off x="553721" y="703918"/>
            <a:ext cx="6580130" cy="687368"/>
          </a:xfrm>
        </p:spPr>
        <p:txBody>
          <a:bodyPr/>
          <a:lstStyle>
            <a:lvl1pPr algn="l">
              <a:defRPr>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568960" y="2336705"/>
            <a:ext cx="6562037" cy="4104176"/>
          </a:xfrm>
        </p:spPr>
        <p:txBody>
          <a:bodyPr/>
          <a:lstStyle>
            <a:lvl1pPr marL="0" indent="0">
              <a:buClr>
                <a:schemeClr val="bg2"/>
              </a:buClr>
              <a:buSzPct val="100000"/>
              <a:buFontTx/>
              <a:buNone/>
              <a:defRPr sz="2222">
                <a:solidFill>
                  <a:schemeClr val="bg1"/>
                </a:solidFill>
              </a:defRPr>
            </a:lvl1pPr>
            <a:lvl2pPr marL="634994" indent="0">
              <a:buClr>
                <a:schemeClr val="bg2"/>
              </a:buClr>
              <a:buSzPct val="100000"/>
              <a:buFontTx/>
              <a:buNone/>
              <a:defRPr sz="2000">
                <a:solidFill>
                  <a:schemeClr val="bg1"/>
                </a:solidFill>
              </a:defRPr>
            </a:lvl2pPr>
            <a:lvl3pPr marL="1210016" indent="0">
              <a:buClr>
                <a:schemeClr val="bg2"/>
              </a:buClr>
              <a:buSzPct val="100000"/>
              <a:buFontTx/>
              <a:buNone/>
              <a:defRPr sz="2000">
                <a:solidFill>
                  <a:schemeClr val="bg1"/>
                </a:solidFill>
              </a:defRPr>
            </a:lvl3pPr>
            <a:lvl4pPr marL="1972008" indent="-253997">
              <a:buClr>
                <a:schemeClr val="bg2"/>
              </a:buClr>
              <a:buFont typeface="Wingdings" panose="05000000000000000000" pitchFamily="2" charset="2"/>
              <a:buChar char="§"/>
              <a:defRPr sz="2000">
                <a:solidFill>
                  <a:schemeClr val="tx1"/>
                </a:solidFill>
              </a:defRPr>
            </a:lvl4pPr>
            <a:lvl5pPr marL="2353004" indent="-253997">
              <a:buClr>
                <a:schemeClr val="bg2"/>
              </a:buClr>
              <a:buFont typeface="Wingdings" panose="05000000000000000000" pitchFamily="2" charset="2"/>
              <a:buChar char="§"/>
              <a:defRPr>
                <a:solidFill>
                  <a:schemeClr val="tx1"/>
                </a:solidFill>
              </a:defRPr>
            </a:lvl5pPr>
          </a:lstStyle>
          <a:p>
            <a:pPr lvl="0"/>
            <a:r>
              <a:rPr lang="en-US"/>
              <a:t>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553721" y="1314815"/>
            <a:ext cx="6580130" cy="583848"/>
          </a:xfrm>
        </p:spPr>
        <p:txBody>
          <a:bodyPr/>
          <a:lstStyle>
            <a:lvl1pPr marL="0" indent="0" algn="l">
              <a:buFontTx/>
              <a:buNone/>
              <a:defRPr sz="2667" b="0">
                <a:solidFill>
                  <a:schemeClr val="tx2"/>
                </a:solidFill>
                <a:latin typeface="Trebuchet MS" panose="020B0603020202020204" pitchFamily="34" charset="0"/>
              </a:defRPr>
            </a:lvl1pPr>
            <a:lvl2pPr marL="634994" indent="0" algn="ctr">
              <a:buFontTx/>
              <a:buNone/>
              <a:defRPr sz="3111">
                <a:solidFill>
                  <a:schemeClr val="tx2"/>
                </a:solidFill>
                <a:latin typeface="Trebuchet MS" panose="020B0603020202020204" pitchFamily="34" charset="0"/>
              </a:defRPr>
            </a:lvl2pPr>
            <a:lvl3pPr marL="1210016" indent="0" algn="ctr">
              <a:buFontTx/>
              <a:buNone/>
              <a:defRPr sz="3111">
                <a:solidFill>
                  <a:schemeClr val="tx2"/>
                </a:solidFill>
                <a:latin typeface="Trebuchet MS" panose="020B0603020202020204" pitchFamily="34" charset="0"/>
              </a:defRPr>
            </a:lvl3pPr>
            <a:lvl4pPr marL="1718011" indent="0" algn="ctr">
              <a:buFontTx/>
              <a:buNone/>
              <a:defRPr sz="3111">
                <a:solidFill>
                  <a:schemeClr val="tx2"/>
                </a:solidFill>
                <a:latin typeface="Trebuchet MS" panose="020B0603020202020204" pitchFamily="34" charset="0"/>
              </a:defRPr>
            </a:lvl4pPr>
            <a:lvl5pPr marL="2099007" indent="0" algn="ctr">
              <a:buFontTx/>
              <a:buNone/>
              <a:defRPr sz="3111">
                <a:solidFill>
                  <a:schemeClr val="tx2"/>
                </a:solidFill>
                <a:latin typeface="Trebuchet MS" panose="020B0603020202020204" pitchFamily="34" charset="0"/>
              </a:defRPr>
            </a:lvl5pPr>
          </a:lstStyle>
          <a:p>
            <a:pPr lvl="0"/>
            <a:r>
              <a:rPr lang="en-US"/>
              <a:t>Edit Master text styles</a:t>
            </a:r>
          </a:p>
        </p:txBody>
      </p:sp>
    </p:spTree>
    <p:extLst>
      <p:ext uri="{BB962C8B-B14F-4D97-AF65-F5344CB8AC3E}">
        <p14:creationId xmlns:p14="http://schemas.microsoft.com/office/powerpoint/2010/main" val="1412696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ransition - Green">
    <p:spTree>
      <p:nvGrpSpPr>
        <p:cNvPr id="1" name=""/>
        <p:cNvGrpSpPr/>
        <p:nvPr/>
      </p:nvGrpSpPr>
      <p:grpSpPr>
        <a:xfrm>
          <a:off x="0" y="0"/>
          <a:ext cx="0" cy="0"/>
          <a:chOff x="0" y="0"/>
          <a:chExt cx="0" cy="0"/>
        </a:xfrm>
      </p:grpSpPr>
      <p:sp>
        <p:nvSpPr>
          <p:cNvPr id="3" name="Rectangle 2"/>
          <p:cNvSpPr/>
          <p:nvPr userDrawn="1"/>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latin typeface="Segoe UI Light" panose="020B0502040204020203" pitchFamily="34" charset="0"/>
            </a:endParaRPr>
          </a:p>
        </p:txBody>
      </p:sp>
      <p:sp>
        <p:nvSpPr>
          <p:cNvPr id="2" name="Title 1"/>
          <p:cNvSpPr>
            <a:spLocks noGrp="1"/>
          </p:cNvSpPr>
          <p:nvPr>
            <p:ph type="title"/>
          </p:nvPr>
        </p:nvSpPr>
        <p:spPr>
          <a:xfrm>
            <a:off x="553720" y="3100706"/>
            <a:ext cx="11084560" cy="656590"/>
          </a:xfrm>
        </p:spPr>
        <p:txBody>
          <a:bodyPr anchor="ctr"/>
          <a:lstStyle>
            <a:lvl1pPr algn="ctr">
              <a:defRPr>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543191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Rectangle 2"/>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 name="Title 1"/>
          <p:cNvSpPr>
            <a:spLocks noGrp="1"/>
          </p:cNvSpPr>
          <p:nvPr>
            <p:ph type="title"/>
          </p:nvPr>
        </p:nvSpPr>
        <p:spPr>
          <a:xfrm>
            <a:off x="553720" y="734696"/>
            <a:ext cx="11084560" cy="656590"/>
          </a:xfrm>
        </p:spPr>
        <p:txBody>
          <a:bodyPr/>
          <a:lstStyle>
            <a:lvl1pPr algn="ctr">
              <a:defRPr>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3959229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ransition - Gree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0764AE4-97B7-4C45-A0D0-BEE3BA17B70F}"/>
              </a:ext>
            </a:extLst>
          </p:cNvPr>
          <p:cNvSpPr/>
          <p:nvPr userDrawn="1"/>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pic>
        <p:nvPicPr>
          <p:cNvPr id="5" name="Picture 4">
            <a:extLst>
              <a:ext uri="{FF2B5EF4-FFF2-40B4-BE49-F238E27FC236}">
                <a16:creationId xmlns:a16="http://schemas.microsoft.com/office/drawing/2014/main" id="{7F046E4A-4011-49A2-955F-F689C05DCBC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5219" t="22933" r="58849" b="-4267"/>
          <a:stretch/>
        </p:blipFill>
        <p:spPr>
          <a:xfrm flipV="1">
            <a:off x="0" y="0"/>
            <a:ext cx="12192000" cy="6858000"/>
          </a:xfrm>
          <a:prstGeom prst="rect">
            <a:avLst/>
          </a:prstGeom>
        </p:spPr>
      </p:pic>
      <p:sp>
        <p:nvSpPr>
          <p:cNvPr id="6" name="Rectangle 5">
            <a:extLst>
              <a:ext uri="{FF2B5EF4-FFF2-40B4-BE49-F238E27FC236}">
                <a16:creationId xmlns:a16="http://schemas.microsoft.com/office/drawing/2014/main" id="{03DE1DF3-9BB4-4DC8-8A61-394EC1805CCA}"/>
              </a:ext>
            </a:extLst>
          </p:cNvPr>
          <p:cNvSpPr/>
          <p:nvPr userDrawn="1"/>
        </p:nvSpPr>
        <p:spPr>
          <a:xfrm>
            <a:off x="0" y="0"/>
            <a:ext cx="12192000" cy="6858000"/>
          </a:xfrm>
          <a:prstGeom prst="rect">
            <a:avLst/>
          </a:prstGeom>
          <a:gradFill>
            <a:gsLst>
              <a:gs pos="40000">
                <a:schemeClr val="tx2"/>
              </a:gs>
              <a:gs pos="100000">
                <a:schemeClr val="tx2">
                  <a:alpha val="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7" name="Rectangle 6">
            <a:extLst>
              <a:ext uri="{FF2B5EF4-FFF2-40B4-BE49-F238E27FC236}">
                <a16:creationId xmlns:a16="http://schemas.microsoft.com/office/drawing/2014/main" id="{3E187F1F-4ACA-4D48-ACDC-152646CBD130}"/>
              </a:ext>
            </a:extLst>
          </p:cNvPr>
          <p:cNvSpPr/>
          <p:nvPr userDrawn="1"/>
        </p:nvSpPr>
        <p:spPr>
          <a:xfrm>
            <a:off x="0" y="0"/>
            <a:ext cx="12192000" cy="6858000"/>
          </a:xfrm>
          <a:prstGeom prst="rect">
            <a:avLst/>
          </a:prstGeom>
          <a:gradFill>
            <a:gsLst>
              <a:gs pos="0">
                <a:schemeClr val="tx2"/>
              </a:gs>
              <a:gs pos="100000">
                <a:schemeClr val="tx2">
                  <a:alpha val="3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 name="Title 1"/>
          <p:cNvSpPr>
            <a:spLocks noGrp="1"/>
          </p:cNvSpPr>
          <p:nvPr>
            <p:ph type="title"/>
          </p:nvPr>
        </p:nvSpPr>
        <p:spPr>
          <a:xfrm>
            <a:off x="553720" y="3100706"/>
            <a:ext cx="11084560" cy="656590"/>
          </a:xfrm>
        </p:spPr>
        <p:txBody>
          <a:bodyPr anchor="ctr"/>
          <a:lstStyle>
            <a:lvl1pPr algn="ctr">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3343605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Subtitle, and 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53720" y="727058"/>
            <a:ext cx="11084560" cy="656590"/>
          </a:xfrm>
        </p:spPr>
        <p:txBody>
          <a:bodyPr/>
          <a:lstStyle>
            <a:lvl1pPr algn="ctr">
              <a:defRPr>
                <a:solidFill>
                  <a:schemeClr val="bg1"/>
                </a:solidFill>
              </a:defRPr>
            </a:lvl1pPr>
          </a:lstStyle>
          <a:p>
            <a:r>
              <a:rPr lang="en-US"/>
              <a:t>Click to edit Master title style</a:t>
            </a:r>
            <a:endParaRPr lang="en-US" dirty="0"/>
          </a:p>
        </p:txBody>
      </p:sp>
      <p:sp>
        <p:nvSpPr>
          <p:cNvPr id="3" name="Content Placeholder 2"/>
          <p:cNvSpPr>
            <a:spLocks noGrp="1"/>
          </p:cNvSpPr>
          <p:nvPr>
            <p:ph sz="half" idx="1"/>
          </p:nvPr>
        </p:nvSpPr>
        <p:spPr>
          <a:xfrm>
            <a:off x="553721" y="2346291"/>
            <a:ext cx="5494514" cy="4103912"/>
          </a:xfrm>
        </p:spPr>
        <p:txBody>
          <a:bodyPr/>
          <a:lstStyle>
            <a:lvl1pPr marL="257525" indent="-257525">
              <a:buSzPct val="100000"/>
              <a:buFontTx/>
              <a:buBlip>
                <a:blip r:embed="rId2"/>
              </a:buBlip>
              <a:defRPr sz="2667" b="0">
                <a:solidFill>
                  <a:schemeClr val="bg1"/>
                </a:solidFill>
              </a:defRPr>
            </a:lvl1pPr>
            <a:lvl2pPr marL="892519" indent="-257525">
              <a:buSzPct val="100000"/>
              <a:buFontTx/>
              <a:buBlip>
                <a:blip r:embed="rId2"/>
              </a:buBlip>
              <a:defRPr sz="2222" b="0">
                <a:solidFill>
                  <a:schemeClr val="bg1"/>
                </a:solidFill>
              </a:defRPr>
            </a:lvl2pPr>
            <a:lvl3pPr marL="1395223" indent="-185207">
              <a:buSzPct val="100000"/>
              <a:buFontTx/>
              <a:buBlip>
                <a:blip r:embed="rId2"/>
              </a:buBlip>
              <a:defRPr sz="2000" b="0">
                <a:solidFill>
                  <a:schemeClr val="bg1"/>
                </a:solidFill>
              </a:defRPr>
            </a:lvl3pPr>
            <a:lvl4pPr marL="1972008" indent="-253997">
              <a:buFont typeface="Wingdings" panose="05000000000000000000" pitchFamily="2" charset="2"/>
              <a:buChar char="§"/>
              <a:defRPr sz="2000" b="0">
                <a:solidFill>
                  <a:schemeClr val="tx1"/>
                </a:solidFill>
              </a:defRPr>
            </a:lvl4pPr>
            <a:lvl5pPr marL="2353004" indent="-253997">
              <a:buFont typeface="Wingdings" panose="05000000000000000000" pitchFamily="2" charset="2"/>
              <a:buChar char="§"/>
              <a:defRPr sz="2000" b="0">
                <a:solidFill>
                  <a:schemeClr val="tx1"/>
                </a:solidFill>
              </a:defRPr>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p:txBody>
      </p:sp>
      <p:sp>
        <p:nvSpPr>
          <p:cNvPr id="4" name="Content Placeholder 3"/>
          <p:cNvSpPr>
            <a:spLocks noGrp="1"/>
          </p:cNvSpPr>
          <p:nvPr>
            <p:ph sz="half" idx="2"/>
          </p:nvPr>
        </p:nvSpPr>
        <p:spPr>
          <a:xfrm>
            <a:off x="6143767" y="2346291"/>
            <a:ext cx="5494513" cy="4103912"/>
          </a:xfrm>
        </p:spPr>
        <p:txBody>
          <a:bodyPr/>
          <a:lstStyle>
            <a:lvl1pPr marL="257525" indent="-257525">
              <a:buSzPct val="100000"/>
              <a:buFontTx/>
              <a:buBlip>
                <a:blip r:embed="rId2"/>
              </a:buBlip>
              <a:defRPr sz="2667" b="0">
                <a:solidFill>
                  <a:schemeClr val="bg1"/>
                </a:solidFill>
              </a:defRPr>
            </a:lvl1pPr>
            <a:lvl2pPr marL="892519" indent="-257525">
              <a:buSzPct val="100000"/>
              <a:buFontTx/>
              <a:buBlip>
                <a:blip r:embed="rId2"/>
              </a:buBlip>
              <a:defRPr sz="2222" b="0">
                <a:solidFill>
                  <a:schemeClr val="bg1"/>
                </a:solidFill>
              </a:defRPr>
            </a:lvl2pPr>
            <a:lvl3pPr marL="1395223" indent="-185207">
              <a:buSzPct val="100000"/>
              <a:buFontTx/>
              <a:buBlip>
                <a:blip r:embed="rId2"/>
              </a:buBlip>
              <a:defRPr sz="2000" b="0">
                <a:solidFill>
                  <a:schemeClr val="bg1"/>
                </a:solidFill>
              </a:defRPr>
            </a:lvl3pPr>
            <a:lvl4pPr marL="1972008" indent="-253997">
              <a:buFont typeface="Wingdings" panose="05000000000000000000" pitchFamily="2" charset="2"/>
              <a:buChar char="§"/>
              <a:defRPr sz="2000" b="0">
                <a:solidFill>
                  <a:schemeClr val="tx1"/>
                </a:solidFill>
              </a:defRPr>
            </a:lvl4pPr>
            <a:lvl5pPr marL="2353004" indent="-253997">
              <a:buFont typeface="Wingdings" panose="05000000000000000000" pitchFamily="2" charset="2"/>
              <a:buChar char="§"/>
              <a:defRPr sz="2000" b="0">
                <a:solidFill>
                  <a:schemeClr val="tx1"/>
                </a:solidFill>
              </a:defRPr>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553720" y="1311743"/>
            <a:ext cx="11084560" cy="583848"/>
          </a:xfrm>
        </p:spPr>
        <p:txBody>
          <a:bodyPr/>
          <a:lstStyle>
            <a:lvl1pPr marL="0" indent="0" algn="ctr">
              <a:buFontTx/>
              <a:buNone/>
              <a:defRPr sz="2667" b="0">
                <a:solidFill>
                  <a:schemeClr val="tx2"/>
                </a:solidFill>
                <a:latin typeface="Trebuchet MS" panose="020B0603020202020204" pitchFamily="34" charset="0"/>
              </a:defRPr>
            </a:lvl1pPr>
            <a:lvl2pPr marL="634994" indent="0" algn="ctr">
              <a:buFontTx/>
              <a:buNone/>
              <a:defRPr sz="3111">
                <a:solidFill>
                  <a:schemeClr val="tx2"/>
                </a:solidFill>
                <a:latin typeface="Trebuchet MS" panose="020B0603020202020204" pitchFamily="34" charset="0"/>
              </a:defRPr>
            </a:lvl2pPr>
            <a:lvl3pPr marL="1210016" indent="0" algn="ctr">
              <a:buFontTx/>
              <a:buNone/>
              <a:defRPr sz="3111">
                <a:solidFill>
                  <a:schemeClr val="tx2"/>
                </a:solidFill>
                <a:latin typeface="Trebuchet MS" panose="020B0603020202020204" pitchFamily="34" charset="0"/>
              </a:defRPr>
            </a:lvl3pPr>
            <a:lvl4pPr marL="1718011" indent="0" algn="ctr">
              <a:buFontTx/>
              <a:buNone/>
              <a:defRPr sz="3111">
                <a:solidFill>
                  <a:schemeClr val="tx2"/>
                </a:solidFill>
                <a:latin typeface="Trebuchet MS" panose="020B0603020202020204" pitchFamily="34" charset="0"/>
              </a:defRPr>
            </a:lvl4pPr>
            <a:lvl5pPr marL="2099007" indent="0" algn="ctr">
              <a:buFontTx/>
              <a:buNone/>
              <a:defRPr sz="3111">
                <a:solidFill>
                  <a:schemeClr val="tx2"/>
                </a:solidFill>
                <a:latin typeface="Trebuchet MS" panose="020B0603020202020204" pitchFamily="34" charset="0"/>
              </a:defRPr>
            </a:lvl5pPr>
          </a:lstStyle>
          <a:p>
            <a:pPr lvl="0"/>
            <a:r>
              <a:rPr lang="en-US"/>
              <a:t>Edit Master text styles</a:t>
            </a:r>
          </a:p>
        </p:txBody>
      </p:sp>
    </p:spTree>
    <p:extLst>
      <p:ext uri="{BB962C8B-B14F-4D97-AF65-F5344CB8AC3E}">
        <p14:creationId xmlns:p14="http://schemas.microsoft.com/office/powerpoint/2010/main" val="29485562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type="titleOnly" preserve="1">
  <p:cSld name="Video">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 name="Title 1"/>
          <p:cNvSpPr>
            <a:spLocks noGrp="1"/>
          </p:cNvSpPr>
          <p:nvPr>
            <p:ph type="title"/>
          </p:nvPr>
        </p:nvSpPr>
        <p:spPr>
          <a:xfrm>
            <a:off x="1726108" y="5947368"/>
            <a:ext cx="8739784" cy="410369"/>
          </a:xfrm>
        </p:spPr>
        <p:txBody>
          <a:bodyPr anchor="b"/>
          <a:lstStyle>
            <a:lvl1pPr algn="l">
              <a:defRPr sz="2222">
                <a:solidFill>
                  <a:schemeClr val="bg1"/>
                </a:solidFill>
              </a:defRPr>
            </a:lvl1pPr>
          </a:lstStyle>
          <a:p>
            <a:r>
              <a:rPr lang="en-US"/>
              <a:t>Click to edit Master title style</a:t>
            </a:r>
            <a:endParaRPr lang="en-US" dirty="0"/>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903635" y="5713473"/>
            <a:ext cx="8384731" cy="115651"/>
          </a:xfrm>
          <a:prstGeom prst="rect">
            <a:avLst/>
          </a:prstGeom>
        </p:spPr>
      </p:pic>
    </p:spTree>
    <p:extLst>
      <p:ext uri="{BB962C8B-B14F-4D97-AF65-F5344CB8AC3E}">
        <p14:creationId xmlns:p14="http://schemas.microsoft.com/office/powerpoint/2010/main" val="31291338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Rectangle 2"/>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Tree>
    <p:extLst>
      <p:ext uri="{BB962C8B-B14F-4D97-AF65-F5344CB8AC3E}">
        <p14:creationId xmlns:p14="http://schemas.microsoft.com/office/powerpoint/2010/main" val="1370803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type="titleOnly" preserve="1">
  <p:cSld name="DEMO Placeholder">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 name="Title 1"/>
          <p:cNvSpPr>
            <a:spLocks noGrp="1"/>
          </p:cNvSpPr>
          <p:nvPr>
            <p:ph type="title"/>
          </p:nvPr>
        </p:nvSpPr>
        <p:spPr>
          <a:xfrm>
            <a:off x="553720" y="5743860"/>
            <a:ext cx="11084560" cy="595034"/>
          </a:xfrm>
        </p:spPr>
        <p:txBody>
          <a:bodyPr anchor="ctr"/>
          <a:lstStyle>
            <a:lvl1pPr algn="l">
              <a:defRPr sz="3556">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3123686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Quote and Segu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43CF5E6-4F92-46E0-8DC2-62095040401C}"/>
              </a:ext>
            </a:extLst>
          </p:cNvPr>
          <p:cNvSpPr/>
          <p:nvPr userDrawn="1"/>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pic>
        <p:nvPicPr>
          <p:cNvPr id="4" name="Picture 3">
            <a:extLst>
              <a:ext uri="{FF2B5EF4-FFF2-40B4-BE49-F238E27FC236}">
                <a16:creationId xmlns:a16="http://schemas.microsoft.com/office/drawing/2014/main" id="{A3B9ABDF-4D75-49CA-83AC-B3309B79A63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5219" t="22933" r="58849" b="-4267"/>
          <a:stretch/>
        </p:blipFill>
        <p:spPr>
          <a:xfrm flipV="1">
            <a:off x="0" y="0"/>
            <a:ext cx="12192000" cy="6858000"/>
          </a:xfrm>
          <a:prstGeom prst="rect">
            <a:avLst/>
          </a:prstGeom>
        </p:spPr>
      </p:pic>
      <p:sp>
        <p:nvSpPr>
          <p:cNvPr id="6" name="Rectangle 5">
            <a:extLst>
              <a:ext uri="{FF2B5EF4-FFF2-40B4-BE49-F238E27FC236}">
                <a16:creationId xmlns:a16="http://schemas.microsoft.com/office/drawing/2014/main" id="{A9E186C6-9892-4B49-86F3-D3AE54301309}"/>
              </a:ext>
            </a:extLst>
          </p:cNvPr>
          <p:cNvSpPr/>
          <p:nvPr userDrawn="1"/>
        </p:nvSpPr>
        <p:spPr>
          <a:xfrm>
            <a:off x="0" y="0"/>
            <a:ext cx="12192000" cy="6858000"/>
          </a:xfrm>
          <a:prstGeom prst="rect">
            <a:avLst/>
          </a:prstGeom>
          <a:gradFill>
            <a:gsLst>
              <a:gs pos="40000">
                <a:schemeClr val="tx2"/>
              </a:gs>
              <a:gs pos="100000">
                <a:schemeClr val="tx2">
                  <a:alpha val="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7" name="Rectangle 6">
            <a:extLst>
              <a:ext uri="{FF2B5EF4-FFF2-40B4-BE49-F238E27FC236}">
                <a16:creationId xmlns:a16="http://schemas.microsoft.com/office/drawing/2014/main" id="{A0D92F76-2157-4482-88C8-AE386F9B730D}"/>
              </a:ext>
            </a:extLst>
          </p:cNvPr>
          <p:cNvSpPr/>
          <p:nvPr userDrawn="1"/>
        </p:nvSpPr>
        <p:spPr>
          <a:xfrm>
            <a:off x="0" y="0"/>
            <a:ext cx="12192000" cy="6858000"/>
          </a:xfrm>
          <a:prstGeom prst="rect">
            <a:avLst/>
          </a:prstGeom>
          <a:gradFill>
            <a:gsLst>
              <a:gs pos="0">
                <a:schemeClr val="tx2"/>
              </a:gs>
              <a:gs pos="100000">
                <a:schemeClr val="tx2">
                  <a:alpha val="3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Tree>
    <p:extLst>
      <p:ext uri="{BB962C8B-B14F-4D97-AF65-F5344CB8AC3E}">
        <p14:creationId xmlns:p14="http://schemas.microsoft.com/office/powerpoint/2010/main" val="9779758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userDrawn="1">
  <p:cSld name="10_Title Slide - Images">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p:cNvSpPr/>
          <p:nvPr userDrawn="1"/>
        </p:nvSpPr>
        <p:spPr>
          <a:xfrm>
            <a:off x="0" y="0"/>
            <a:ext cx="12192000" cy="6858000"/>
          </a:xfrm>
          <a:prstGeom prst="rect">
            <a:avLst/>
          </a:prstGeom>
          <a:gradFill>
            <a:gsLst>
              <a:gs pos="0">
                <a:schemeClr val="bg1">
                  <a:alpha val="58000"/>
                </a:schemeClr>
              </a:gs>
              <a:gs pos="58000">
                <a:schemeClr val="bg1">
                  <a:alpha val="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rgbClr val="FFFFFF"/>
              </a:solidFill>
            </a:endParaRPr>
          </a:p>
        </p:txBody>
      </p:sp>
      <p:sp>
        <p:nvSpPr>
          <p:cNvPr id="11" name="Rectangle 4"/>
          <p:cNvSpPr>
            <a:spLocks noGrp="1" noChangeArrowheads="1"/>
          </p:cNvSpPr>
          <p:nvPr userDrawn="1">
            <p:ph type="subTitle" idx="1"/>
          </p:nvPr>
        </p:nvSpPr>
        <p:spPr>
          <a:xfrm>
            <a:off x="578722" y="1985663"/>
            <a:ext cx="9667451" cy="379591"/>
          </a:xfrm>
        </p:spPr>
        <p:txBody>
          <a:bodyPr wrap="square" anchor="t">
            <a:spAutoFit/>
          </a:bodyPr>
          <a:lstStyle>
            <a:lvl1pPr marL="0" indent="0" algn="l">
              <a:lnSpc>
                <a:spcPct val="90000"/>
              </a:lnSpc>
              <a:spcBef>
                <a:spcPts val="667"/>
              </a:spcBef>
              <a:spcAft>
                <a:spcPts val="333"/>
              </a:spcAft>
              <a:buFontTx/>
              <a:buNone/>
              <a:defRPr sz="2000" b="0">
                <a:solidFill>
                  <a:schemeClr val="tx1"/>
                </a:solidFill>
                <a:latin typeface="Trebuchet MS" pitchFamily="34" charset="0"/>
              </a:defRPr>
            </a:lvl1pPr>
          </a:lstStyle>
          <a:p>
            <a:r>
              <a:rPr lang="en-US" dirty="0"/>
              <a:t>Click to edit Master subtitle style</a:t>
            </a:r>
          </a:p>
        </p:txBody>
      </p:sp>
      <p:sp>
        <p:nvSpPr>
          <p:cNvPr id="305" name="Title 304"/>
          <p:cNvSpPr>
            <a:spLocks noGrp="1"/>
          </p:cNvSpPr>
          <p:nvPr userDrawn="1">
            <p:ph type="title" hasCustomPrompt="1"/>
          </p:nvPr>
        </p:nvSpPr>
        <p:spPr>
          <a:xfrm>
            <a:off x="535180" y="932541"/>
            <a:ext cx="9710378" cy="1092061"/>
          </a:xfrm>
        </p:spPr>
        <p:txBody>
          <a:bodyPr anchor="b">
            <a:noAutofit/>
          </a:bodyPr>
          <a:lstStyle>
            <a:lvl1pPr algn="l">
              <a:lnSpc>
                <a:spcPct val="90000"/>
              </a:lnSpc>
              <a:spcBef>
                <a:spcPts val="0"/>
              </a:spcBef>
              <a:defRPr sz="5111" b="1" cap="all" baseline="0">
                <a:solidFill>
                  <a:schemeClr val="tx1"/>
                </a:solidFill>
                <a:latin typeface="Trebuchet MS" panose="020B0603020202020204" pitchFamily="34" charset="0"/>
              </a:defRPr>
            </a:lvl1pPr>
          </a:lstStyle>
          <a:p>
            <a:r>
              <a:rPr lang="en-US" dirty="0"/>
              <a:t>CLICK TO EDIT MASTER TITLE STYLE</a:t>
            </a:r>
          </a:p>
        </p:txBody>
      </p:sp>
      <p:pic>
        <p:nvPicPr>
          <p:cNvPr id="4" name="Picture 3"/>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49177" y="2808046"/>
            <a:ext cx="1807412" cy="389833"/>
          </a:xfrm>
          <a:prstGeom prst="rect">
            <a:avLst/>
          </a:prstGeom>
        </p:spPr>
      </p:pic>
    </p:spTree>
    <p:extLst>
      <p:ext uri="{BB962C8B-B14F-4D97-AF65-F5344CB8AC3E}">
        <p14:creationId xmlns:p14="http://schemas.microsoft.com/office/powerpoint/2010/main" val="36644646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53720" y="734696"/>
            <a:ext cx="11084560" cy="656590"/>
          </a:xfrm>
        </p:spPr>
        <p:txBody>
          <a:bodyPr/>
          <a:lstStyle>
            <a:lvl1pPr algn="ctr">
              <a:defRPr baseline="0">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574167" y="2336706"/>
            <a:ext cx="11054080" cy="4132139"/>
          </a:xfrm>
        </p:spPr>
        <p:txBody>
          <a:bodyPr/>
          <a:lstStyle>
            <a:lvl1pPr marL="0" indent="0">
              <a:buClr>
                <a:schemeClr val="bg2"/>
              </a:buClr>
              <a:buSzPct val="100000"/>
              <a:buFontTx/>
              <a:buNone/>
              <a:defRPr sz="2222">
                <a:solidFill>
                  <a:schemeClr val="bg1"/>
                </a:solidFill>
              </a:defRPr>
            </a:lvl1pPr>
            <a:lvl2pPr marL="634994" indent="0">
              <a:buClr>
                <a:schemeClr val="bg2"/>
              </a:buClr>
              <a:buSzPct val="100000"/>
              <a:buFontTx/>
              <a:buNone/>
              <a:defRPr sz="2000">
                <a:solidFill>
                  <a:schemeClr val="bg1"/>
                </a:solidFill>
              </a:defRPr>
            </a:lvl2pPr>
            <a:lvl3pPr marL="1210016" indent="0">
              <a:buClr>
                <a:schemeClr val="bg2"/>
              </a:buClr>
              <a:buSzPct val="100000"/>
              <a:buFontTx/>
              <a:buNone/>
              <a:defRPr sz="1778">
                <a:solidFill>
                  <a:schemeClr val="bg1"/>
                </a:solidFill>
              </a:defRPr>
            </a:lvl3pPr>
            <a:lvl4pPr marL="1972008" indent="-253997">
              <a:buClr>
                <a:schemeClr val="bg2"/>
              </a:buClr>
              <a:buFont typeface="Wingdings" panose="05000000000000000000" pitchFamily="2" charset="2"/>
              <a:buChar char="§"/>
              <a:defRPr sz="2000">
                <a:solidFill>
                  <a:schemeClr val="tx1"/>
                </a:solidFill>
              </a:defRPr>
            </a:lvl4pPr>
            <a:lvl5pPr marL="2353004" indent="-253997">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10"/>
          </p:nvPr>
        </p:nvSpPr>
        <p:spPr>
          <a:xfrm>
            <a:off x="553720" y="1314815"/>
            <a:ext cx="11084560" cy="583848"/>
          </a:xfrm>
        </p:spPr>
        <p:txBody>
          <a:bodyPr/>
          <a:lstStyle>
            <a:lvl1pPr marL="0" indent="0" algn="ctr">
              <a:buFontTx/>
              <a:buNone/>
              <a:defRPr sz="2667" b="0">
                <a:solidFill>
                  <a:schemeClr val="tx2"/>
                </a:solidFill>
                <a:latin typeface="Trebuchet MS" panose="020B0603020202020204" pitchFamily="34" charset="0"/>
              </a:defRPr>
            </a:lvl1pPr>
            <a:lvl2pPr marL="634994" indent="0" algn="ctr">
              <a:buFontTx/>
              <a:buNone/>
              <a:defRPr sz="3111">
                <a:solidFill>
                  <a:schemeClr val="tx2"/>
                </a:solidFill>
                <a:latin typeface="Trebuchet MS" panose="020B0603020202020204" pitchFamily="34" charset="0"/>
              </a:defRPr>
            </a:lvl2pPr>
            <a:lvl3pPr marL="1210016" indent="0" algn="ctr">
              <a:buFontTx/>
              <a:buNone/>
              <a:defRPr sz="3111">
                <a:solidFill>
                  <a:schemeClr val="tx2"/>
                </a:solidFill>
                <a:latin typeface="Trebuchet MS" panose="020B0603020202020204" pitchFamily="34" charset="0"/>
              </a:defRPr>
            </a:lvl3pPr>
            <a:lvl4pPr marL="1718011" indent="0" algn="ctr">
              <a:buFontTx/>
              <a:buNone/>
              <a:defRPr sz="3111">
                <a:solidFill>
                  <a:schemeClr val="tx2"/>
                </a:solidFill>
                <a:latin typeface="Trebuchet MS" panose="020B0603020202020204" pitchFamily="34" charset="0"/>
              </a:defRPr>
            </a:lvl4pPr>
            <a:lvl5pPr marL="2099007" indent="0" algn="ctr">
              <a:buFontTx/>
              <a:buNone/>
              <a:defRPr sz="3111">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3683704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Subtitle, and Content with CONFIDENTIAL">
    <p:spTree>
      <p:nvGrpSpPr>
        <p:cNvPr id="1" name=""/>
        <p:cNvGrpSpPr/>
        <p:nvPr/>
      </p:nvGrpSpPr>
      <p:grpSpPr>
        <a:xfrm>
          <a:off x="0" y="0"/>
          <a:ext cx="0" cy="0"/>
          <a:chOff x="0" y="0"/>
          <a:chExt cx="0" cy="0"/>
        </a:xfrm>
      </p:grpSpPr>
      <p:sp>
        <p:nvSpPr>
          <p:cNvPr id="2" name="Title 1"/>
          <p:cNvSpPr>
            <a:spLocks noGrp="1"/>
          </p:cNvSpPr>
          <p:nvPr>
            <p:ph type="title"/>
          </p:nvPr>
        </p:nvSpPr>
        <p:spPr>
          <a:xfrm>
            <a:off x="553720" y="734696"/>
            <a:ext cx="11084560" cy="656590"/>
          </a:xfrm>
        </p:spPr>
        <p:txBody>
          <a:bodyPr/>
          <a:lstStyle>
            <a:lvl1pPr algn="ctr">
              <a:defRPr>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574167" y="2336706"/>
            <a:ext cx="11054080" cy="4132139"/>
          </a:xfrm>
        </p:spPr>
        <p:txBody>
          <a:bodyPr/>
          <a:lstStyle>
            <a:lvl1pPr marL="0" indent="0">
              <a:buClr>
                <a:schemeClr val="bg2"/>
              </a:buClr>
              <a:buSzPct val="100000"/>
              <a:buFontTx/>
              <a:buNone/>
              <a:defRPr sz="2222">
                <a:solidFill>
                  <a:schemeClr val="bg1"/>
                </a:solidFill>
              </a:defRPr>
            </a:lvl1pPr>
            <a:lvl2pPr marL="634994" indent="0">
              <a:buClr>
                <a:schemeClr val="bg2"/>
              </a:buClr>
              <a:buSzPct val="100000"/>
              <a:buFontTx/>
              <a:buNone/>
              <a:defRPr sz="2000">
                <a:solidFill>
                  <a:schemeClr val="bg1"/>
                </a:solidFill>
              </a:defRPr>
            </a:lvl2pPr>
            <a:lvl3pPr marL="1210016" indent="0">
              <a:buClr>
                <a:schemeClr val="bg2"/>
              </a:buClr>
              <a:buSzPct val="100000"/>
              <a:buFontTx/>
              <a:buNone/>
              <a:defRPr sz="1778">
                <a:solidFill>
                  <a:schemeClr val="bg1"/>
                </a:solidFill>
              </a:defRPr>
            </a:lvl3pPr>
            <a:lvl4pPr marL="1972008" indent="-253997">
              <a:buClr>
                <a:schemeClr val="bg2"/>
              </a:buClr>
              <a:buFont typeface="Wingdings" panose="05000000000000000000" pitchFamily="2" charset="2"/>
              <a:buChar char="§"/>
              <a:defRPr sz="2000">
                <a:solidFill>
                  <a:schemeClr val="tx1"/>
                </a:solidFill>
              </a:defRPr>
            </a:lvl4pPr>
            <a:lvl5pPr marL="2353004" indent="-253997">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10"/>
          </p:nvPr>
        </p:nvSpPr>
        <p:spPr>
          <a:xfrm>
            <a:off x="553720" y="1314815"/>
            <a:ext cx="11084560" cy="583848"/>
          </a:xfrm>
        </p:spPr>
        <p:txBody>
          <a:bodyPr/>
          <a:lstStyle>
            <a:lvl1pPr marL="0" indent="0" algn="ctr">
              <a:buFontTx/>
              <a:buNone/>
              <a:defRPr sz="2667" b="0">
                <a:solidFill>
                  <a:schemeClr val="tx2"/>
                </a:solidFill>
                <a:latin typeface="Trebuchet MS" panose="020B0603020202020204" pitchFamily="34" charset="0"/>
              </a:defRPr>
            </a:lvl1pPr>
            <a:lvl2pPr marL="634994" indent="0" algn="ctr">
              <a:buFontTx/>
              <a:buNone/>
              <a:defRPr sz="3111">
                <a:solidFill>
                  <a:schemeClr val="tx2"/>
                </a:solidFill>
                <a:latin typeface="Trebuchet MS" panose="020B0603020202020204" pitchFamily="34" charset="0"/>
              </a:defRPr>
            </a:lvl2pPr>
            <a:lvl3pPr marL="1210016" indent="0" algn="ctr">
              <a:buFontTx/>
              <a:buNone/>
              <a:defRPr sz="3111">
                <a:solidFill>
                  <a:schemeClr val="tx2"/>
                </a:solidFill>
                <a:latin typeface="Trebuchet MS" panose="020B0603020202020204" pitchFamily="34" charset="0"/>
              </a:defRPr>
            </a:lvl3pPr>
            <a:lvl4pPr marL="1718011" indent="0" algn="ctr">
              <a:buFontTx/>
              <a:buNone/>
              <a:defRPr sz="3111">
                <a:solidFill>
                  <a:schemeClr val="tx2"/>
                </a:solidFill>
                <a:latin typeface="Trebuchet MS" panose="020B0603020202020204" pitchFamily="34" charset="0"/>
              </a:defRPr>
            </a:lvl4pPr>
            <a:lvl5pPr marL="2099007" indent="0" algn="ctr">
              <a:buFontTx/>
              <a:buNone/>
              <a:defRPr sz="3111">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9264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ubtitle, and 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53720" y="727058"/>
            <a:ext cx="11084560" cy="656590"/>
          </a:xfrm>
        </p:spPr>
        <p:txBody>
          <a:bodyPr/>
          <a:lstStyle>
            <a:lvl1pPr algn="ctr">
              <a:defRPr>
                <a:solidFill>
                  <a:schemeClr val="bg1"/>
                </a:solidFill>
              </a:defRPr>
            </a:lvl1pPr>
          </a:lstStyle>
          <a:p>
            <a:r>
              <a:rPr lang="en-US" dirty="0"/>
              <a:t>Click to edit Master title style</a:t>
            </a:r>
          </a:p>
        </p:txBody>
      </p:sp>
      <p:sp>
        <p:nvSpPr>
          <p:cNvPr id="3" name="Content Placeholder 2"/>
          <p:cNvSpPr>
            <a:spLocks noGrp="1"/>
          </p:cNvSpPr>
          <p:nvPr>
            <p:ph sz="half" idx="1"/>
          </p:nvPr>
        </p:nvSpPr>
        <p:spPr>
          <a:xfrm>
            <a:off x="553721" y="2346291"/>
            <a:ext cx="5494514" cy="4103912"/>
          </a:xfrm>
        </p:spPr>
        <p:txBody>
          <a:bodyPr/>
          <a:lstStyle>
            <a:lvl1pPr marL="257525" indent="-257525">
              <a:buSzPct val="100000"/>
              <a:buFontTx/>
              <a:buBlip>
                <a:blip r:embed="rId2"/>
              </a:buBlip>
              <a:defRPr sz="2667" b="0">
                <a:solidFill>
                  <a:schemeClr val="bg1"/>
                </a:solidFill>
              </a:defRPr>
            </a:lvl1pPr>
            <a:lvl2pPr marL="892519" indent="-257525">
              <a:buSzPct val="100000"/>
              <a:buFontTx/>
              <a:buBlip>
                <a:blip r:embed="rId2"/>
              </a:buBlip>
              <a:defRPr sz="2222" b="0">
                <a:solidFill>
                  <a:schemeClr val="bg1"/>
                </a:solidFill>
              </a:defRPr>
            </a:lvl2pPr>
            <a:lvl3pPr marL="1395223" indent="-185207">
              <a:buSzPct val="100000"/>
              <a:buFontTx/>
              <a:buBlip>
                <a:blip r:embed="rId2"/>
              </a:buBlip>
              <a:defRPr sz="2000" b="0">
                <a:solidFill>
                  <a:schemeClr val="bg1"/>
                </a:solidFill>
              </a:defRPr>
            </a:lvl3pPr>
            <a:lvl4pPr marL="1972008" indent="-253997">
              <a:buFont typeface="Wingdings" panose="05000000000000000000" pitchFamily="2" charset="2"/>
              <a:buChar char="§"/>
              <a:defRPr sz="2000" b="0">
                <a:solidFill>
                  <a:schemeClr val="tx1"/>
                </a:solidFill>
              </a:defRPr>
            </a:lvl4pPr>
            <a:lvl5pPr marL="2353004" indent="-253997">
              <a:buFont typeface="Wingdings" panose="05000000000000000000" pitchFamily="2" charset="2"/>
              <a:buChar char="§"/>
              <a:defRPr sz="2000" b="0">
                <a:solidFill>
                  <a:schemeClr val="tx1"/>
                </a:solidFill>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p:txBody>
      </p:sp>
      <p:sp>
        <p:nvSpPr>
          <p:cNvPr id="4" name="Content Placeholder 3"/>
          <p:cNvSpPr>
            <a:spLocks noGrp="1"/>
          </p:cNvSpPr>
          <p:nvPr>
            <p:ph sz="half" idx="2"/>
          </p:nvPr>
        </p:nvSpPr>
        <p:spPr>
          <a:xfrm>
            <a:off x="6143767" y="2346291"/>
            <a:ext cx="5494513" cy="4103912"/>
          </a:xfrm>
        </p:spPr>
        <p:txBody>
          <a:bodyPr/>
          <a:lstStyle>
            <a:lvl1pPr marL="257525" indent="-257525">
              <a:buSzPct val="100000"/>
              <a:buFontTx/>
              <a:buBlip>
                <a:blip r:embed="rId2"/>
              </a:buBlip>
              <a:defRPr sz="2667" b="0">
                <a:solidFill>
                  <a:schemeClr val="bg1"/>
                </a:solidFill>
              </a:defRPr>
            </a:lvl1pPr>
            <a:lvl2pPr marL="892519" indent="-257525">
              <a:buSzPct val="100000"/>
              <a:buFontTx/>
              <a:buBlip>
                <a:blip r:embed="rId2"/>
              </a:buBlip>
              <a:defRPr sz="2222" b="0">
                <a:solidFill>
                  <a:schemeClr val="bg1"/>
                </a:solidFill>
              </a:defRPr>
            </a:lvl2pPr>
            <a:lvl3pPr marL="1395223" indent="-185207">
              <a:buSzPct val="100000"/>
              <a:buFontTx/>
              <a:buBlip>
                <a:blip r:embed="rId2"/>
              </a:buBlip>
              <a:defRPr sz="2000" b="0">
                <a:solidFill>
                  <a:schemeClr val="bg1"/>
                </a:solidFill>
              </a:defRPr>
            </a:lvl3pPr>
            <a:lvl4pPr marL="1972008" indent="-253997">
              <a:buFont typeface="Wingdings" panose="05000000000000000000" pitchFamily="2" charset="2"/>
              <a:buChar char="§"/>
              <a:defRPr sz="2000" b="0">
                <a:solidFill>
                  <a:schemeClr val="tx1"/>
                </a:solidFill>
              </a:defRPr>
            </a:lvl4pPr>
            <a:lvl5pPr marL="2353004" indent="-253997">
              <a:buFont typeface="Wingdings" panose="05000000000000000000" pitchFamily="2" charset="2"/>
              <a:buChar char="§"/>
              <a:defRPr sz="2000" b="0">
                <a:solidFill>
                  <a:schemeClr val="tx1"/>
                </a:solidFill>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10"/>
          </p:nvPr>
        </p:nvSpPr>
        <p:spPr>
          <a:xfrm>
            <a:off x="553720" y="1311743"/>
            <a:ext cx="11084560" cy="583848"/>
          </a:xfrm>
        </p:spPr>
        <p:txBody>
          <a:bodyPr/>
          <a:lstStyle>
            <a:lvl1pPr marL="0" indent="0" algn="ctr">
              <a:buFontTx/>
              <a:buNone/>
              <a:defRPr sz="2667" b="0">
                <a:solidFill>
                  <a:schemeClr val="tx2"/>
                </a:solidFill>
                <a:latin typeface="Segoe UI Light" panose="020B0502040204020203" pitchFamily="34" charset="0"/>
              </a:defRPr>
            </a:lvl1pPr>
            <a:lvl2pPr marL="634994" indent="0" algn="ctr">
              <a:buFontTx/>
              <a:buNone/>
              <a:defRPr sz="3111">
                <a:solidFill>
                  <a:schemeClr val="tx2"/>
                </a:solidFill>
                <a:latin typeface="Trebuchet MS" panose="020B0603020202020204" pitchFamily="34" charset="0"/>
              </a:defRPr>
            </a:lvl2pPr>
            <a:lvl3pPr marL="1210016" indent="0" algn="ctr">
              <a:buFontTx/>
              <a:buNone/>
              <a:defRPr sz="3111">
                <a:solidFill>
                  <a:schemeClr val="tx2"/>
                </a:solidFill>
                <a:latin typeface="Trebuchet MS" panose="020B0603020202020204" pitchFamily="34" charset="0"/>
              </a:defRPr>
            </a:lvl3pPr>
            <a:lvl4pPr marL="1718011" indent="0" algn="ctr">
              <a:buFontTx/>
              <a:buNone/>
              <a:defRPr sz="3111">
                <a:solidFill>
                  <a:schemeClr val="tx2"/>
                </a:solidFill>
                <a:latin typeface="Trebuchet MS" panose="020B0603020202020204" pitchFamily="34" charset="0"/>
              </a:defRPr>
            </a:lvl4pPr>
            <a:lvl5pPr marL="2099007" indent="0" algn="ctr">
              <a:buFontTx/>
              <a:buNone/>
              <a:defRPr sz="3111">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998912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Subtitle, and Content - NO LOGO &amp; PAGE NUMBER">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rgbClr val="FFFFFF"/>
              </a:solidFill>
            </a:endParaRPr>
          </a:p>
        </p:txBody>
      </p:sp>
      <p:sp>
        <p:nvSpPr>
          <p:cNvPr id="2" name="Title 1"/>
          <p:cNvSpPr>
            <a:spLocks noGrp="1"/>
          </p:cNvSpPr>
          <p:nvPr>
            <p:ph type="title"/>
          </p:nvPr>
        </p:nvSpPr>
        <p:spPr>
          <a:xfrm>
            <a:off x="553720" y="734696"/>
            <a:ext cx="11084560" cy="656590"/>
          </a:xfrm>
        </p:spPr>
        <p:txBody>
          <a:bodyPr/>
          <a:lstStyle>
            <a:lvl1pPr algn="ctr">
              <a:defRPr>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568960" y="2336705"/>
            <a:ext cx="11054080" cy="4104176"/>
          </a:xfrm>
        </p:spPr>
        <p:txBody>
          <a:bodyPr/>
          <a:lstStyle>
            <a:lvl1pPr marL="0" indent="0">
              <a:buClr>
                <a:schemeClr val="bg2"/>
              </a:buClr>
              <a:buSzPct val="100000"/>
              <a:buFontTx/>
              <a:buNone/>
              <a:defRPr sz="2222">
                <a:solidFill>
                  <a:schemeClr val="bg1"/>
                </a:solidFill>
              </a:defRPr>
            </a:lvl1pPr>
            <a:lvl2pPr marL="634994" indent="0">
              <a:buClr>
                <a:schemeClr val="bg2"/>
              </a:buClr>
              <a:buSzPct val="100000"/>
              <a:buFontTx/>
              <a:buNone/>
              <a:defRPr sz="2000">
                <a:solidFill>
                  <a:schemeClr val="bg1"/>
                </a:solidFill>
              </a:defRPr>
            </a:lvl2pPr>
            <a:lvl3pPr marL="1210016" indent="0">
              <a:buClr>
                <a:schemeClr val="bg2"/>
              </a:buClr>
              <a:buSzPct val="100000"/>
              <a:buFontTx/>
              <a:buNone/>
              <a:defRPr sz="2000">
                <a:solidFill>
                  <a:schemeClr val="bg1"/>
                </a:solidFill>
              </a:defRPr>
            </a:lvl3pPr>
            <a:lvl4pPr marL="1972008" indent="-253997">
              <a:buClr>
                <a:schemeClr val="bg2"/>
              </a:buClr>
              <a:buFont typeface="Wingdings" panose="05000000000000000000" pitchFamily="2" charset="2"/>
              <a:buChar char="§"/>
              <a:defRPr sz="2000">
                <a:solidFill>
                  <a:schemeClr val="tx1"/>
                </a:solidFill>
              </a:defRPr>
            </a:lvl4pPr>
            <a:lvl5pPr marL="2353004" indent="-253997">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10"/>
          </p:nvPr>
        </p:nvSpPr>
        <p:spPr>
          <a:xfrm>
            <a:off x="553720" y="1314815"/>
            <a:ext cx="11084560" cy="583848"/>
          </a:xfrm>
        </p:spPr>
        <p:txBody>
          <a:bodyPr/>
          <a:lstStyle>
            <a:lvl1pPr marL="0" indent="0" algn="ctr">
              <a:buFontTx/>
              <a:buNone/>
              <a:defRPr sz="2667" b="0">
                <a:solidFill>
                  <a:schemeClr val="tx2"/>
                </a:solidFill>
                <a:latin typeface="Trebuchet MS" panose="020B0603020202020204" pitchFamily="34" charset="0"/>
              </a:defRPr>
            </a:lvl1pPr>
            <a:lvl2pPr marL="634994" indent="0" algn="ctr">
              <a:buFontTx/>
              <a:buNone/>
              <a:defRPr sz="3111">
                <a:solidFill>
                  <a:schemeClr val="tx2"/>
                </a:solidFill>
                <a:latin typeface="Trebuchet MS" panose="020B0603020202020204" pitchFamily="34" charset="0"/>
              </a:defRPr>
            </a:lvl2pPr>
            <a:lvl3pPr marL="1210016" indent="0" algn="ctr">
              <a:buFontTx/>
              <a:buNone/>
              <a:defRPr sz="3111">
                <a:solidFill>
                  <a:schemeClr val="tx2"/>
                </a:solidFill>
                <a:latin typeface="Trebuchet MS" panose="020B0603020202020204" pitchFamily="34" charset="0"/>
              </a:defRPr>
            </a:lvl3pPr>
            <a:lvl4pPr marL="1718011" indent="0" algn="ctr">
              <a:buFontTx/>
              <a:buNone/>
              <a:defRPr sz="3111">
                <a:solidFill>
                  <a:schemeClr val="tx2"/>
                </a:solidFill>
                <a:latin typeface="Trebuchet MS" panose="020B0603020202020204" pitchFamily="34" charset="0"/>
              </a:defRPr>
            </a:lvl4pPr>
            <a:lvl5pPr marL="2099007" indent="0" algn="ctr">
              <a:buFontTx/>
              <a:buNone/>
              <a:defRPr sz="3111">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2617039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Content with Photograph">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rgbClr val="FFFFFF"/>
              </a:solidFill>
            </a:endParaRPr>
          </a:p>
        </p:txBody>
      </p:sp>
      <p:sp>
        <p:nvSpPr>
          <p:cNvPr id="2" name="Title 1"/>
          <p:cNvSpPr>
            <a:spLocks noGrp="1"/>
          </p:cNvSpPr>
          <p:nvPr>
            <p:ph type="title"/>
          </p:nvPr>
        </p:nvSpPr>
        <p:spPr>
          <a:xfrm>
            <a:off x="553721" y="703918"/>
            <a:ext cx="6580130" cy="687368"/>
          </a:xfrm>
        </p:spPr>
        <p:txBody>
          <a:bodyPr/>
          <a:lstStyle>
            <a:lvl1pPr algn="l">
              <a:defRPr>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568960" y="2336705"/>
            <a:ext cx="6562037" cy="4104176"/>
          </a:xfrm>
        </p:spPr>
        <p:txBody>
          <a:bodyPr/>
          <a:lstStyle>
            <a:lvl1pPr marL="0" indent="0">
              <a:buClr>
                <a:schemeClr val="bg2"/>
              </a:buClr>
              <a:buSzPct val="100000"/>
              <a:buFontTx/>
              <a:buNone/>
              <a:defRPr sz="2222">
                <a:solidFill>
                  <a:schemeClr val="bg1"/>
                </a:solidFill>
              </a:defRPr>
            </a:lvl1pPr>
            <a:lvl2pPr marL="634994" indent="0">
              <a:buClr>
                <a:schemeClr val="bg2"/>
              </a:buClr>
              <a:buSzPct val="100000"/>
              <a:buFontTx/>
              <a:buNone/>
              <a:defRPr sz="2000">
                <a:solidFill>
                  <a:schemeClr val="bg1"/>
                </a:solidFill>
              </a:defRPr>
            </a:lvl2pPr>
            <a:lvl3pPr marL="1210016" indent="0">
              <a:buClr>
                <a:schemeClr val="bg2"/>
              </a:buClr>
              <a:buSzPct val="100000"/>
              <a:buFontTx/>
              <a:buNone/>
              <a:defRPr sz="2000">
                <a:solidFill>
                  <a:schemeClr val="bg1"/>
                </a:solidFill>
              </a:defRPr>
            </a:lvl3pPr>
            <a:lvl4pPr marL="1972008" indent="-253997">
              <a:buClr>
                <a:schemeClr val="bg2"/>
              </a:buClr>
              <a:buFont typeface="Wingdings" panose="05000000000000000000" pitchFamily="2" charset="2"/>
              <a:buChar char="§"/>
              <a:defRPr sz="2000">
                <a:solidFill>
                  <a:schemeClr val="tx1"/>
                </a:solidFill>
              </a:defRPr>
            </a:lvl4pPr>
            <a:lvl5pPr marL="2353004" indent="-253997">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10"/>
          </p:nvPr>
        </p:nvSpPr>
        <p:spPr>
          <a:xfrm>
            <a:off x="553721" y="1314815"/>
            <a:ext cx="6580130" cy="583848"/>
          </a:xfrm>
        </p:spPr>
        <p:txBody>
          <a:bodyPr/>
          <a:lstStyle>
            <a:lvl1pPr marL="0" indent="0" algn="l">
              <a:buFontTx/>
              <a:buNone/>
              <a:defRPr sz="2667" b="0">
                <a:solidFill>
                  <a:schemeClr val="tx2"/>
                </a:solidFill>
                <a:latin typeface="Trebuchet MS" panose="020B0603020202020204" pitchFamily="34" charset="0"/>
              </a:defRPr>
            </a:lvl1pPr>
            <a:lvl2pPr marL="634994" indent="0" algn="ctr">
              <a:buFontTx/>
              <a:buNone/>
              <a:defRPr sz="3111">
                <a:solidFill>
                  <a:schemeClr val="tx2"/>
                </a:solidFill>
                <a:latin typeface="Trebuchet MS" panose="020B0603020202020204" pitchFamily="34" charset="0"/>
              </a:defRPr>
            </a:lvl2pPr>
            <a:lvl3pPr marL="1210016" indent="0" algn="ctr">
              <a:buFontTx/>
              <a:buNone/>
              <a:defRPr sz="3111">
                <a:solidFill>
                  <a:schemeClr val="tx2"/>
                </a:solidFill>
                <a:latin typeface="Trebuchet MS" panose="020B0603020202020204" pitchFamily="34" charset="0"/>
              </a:defRPr>
            </a:lvl3pPr>
            <a:lvl4pPr marL="1718011" indent="0" algn="ctr">
              <a:buFontTx/>
              <a:buNone/>
              <a:defRPr sz="3111">
                <a:solidFill>
                  <a:schemeClr val="tx2"/>
                </a:solidFill>
                <a:latin typeface="Trebuchet MS" panose="020B0603020202020204" pitchFamily="34" charset="0"/>
              </a:defRPr>
            </a:lvl4pPr>
            <a:lvl5pPr marL="2099007" indent="0" algn="ctr">
              <a:buFontTx/>
              <a:buNone/>
              <a:defRPr sz="3111">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963642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Rectangle 2"/>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rgbClr val="FFFFFF"/>
              </a:solidFill>
            </a:endParaRPr>
          </a:p>
        </p:txBody>
      </p:sp>
      <p:sp>
        <p:nvSpPr>
          <p:cNvPr id="2" name="Title 1"/>
          <p:cNvSpPr>
            <a:spLocks noGrp="1"/>
          </p:cNvSpPr>
          <p:nvPr>
            <p:ph type="title"/>
          </p:nvPr>
        </p:nvSpPr>
        <p:spPr>
          <a:xfrm>
            <a:off x="553720" y="734696"/>
            <a:ext cx="11084560" cy="656590"/>
          </a:xfrm>
        </p:spPr>
        <p:txBody>
          <a:bodyPr/>
          <a:lstStyle>
            <a:lvl1pPr algn="ct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2855204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ransition - Green">
    <p:spTree>
      <p:nvGrpSpPr>
        <p:cNvPr id="1" name=""/>
        <p:cNvGrpSpPr/>
        <p:nvPr/>
      </p:nvGrpSpPr>
      <p:grpSpPr>
        <a:xfrm>
          <a:off x="0" y="0"/>
          <a:ext cx="0" cy="0"/>
          <a:chOff x="0" y="0"/>
          <a:chExt cx="0" cy="0"/>
        </a:xfrm>
      </p:grpSpPr>
      <p:sp>
        <p:nvSpPr>
          <p:cNvPr id="3" name="Rectangle 2"/>
          <p:cNvSpPr/>
          <p:nvPr userDrawn="1"/>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rgbClr val="FFFFFF"/>
              </a:solidFill>
            </a:endParaRPr>
          </a:p>
        </p:txBody>
      </p:sp>
      <p:sp>
        <p:nvSpPr>
          <p:cNvPr id="2" name="Title 1"/>
          <p:cNvSpPr>
            <a:spLocks noGrp="1"/>
          </p:cNvSpPr>
          <p:nvPr>
            <p:ph type="title"/>
          </p:nvPr>
        </p:nvSpPr>
        <p:spPr>
          <a:xfrm>
            <a:off x="553720" y="3100706"/>
            <a:ext cx="11084560" cy="656590"/>
          </a:xfrm>
        </p:spPr>
        <p:txBody>
          <a:bodyPr anchor="ctr"/>
          <a:lstStyle>
            <a:lvl1pPr algn="ctr">
              <a:defRPr>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4260305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Subtitle, and 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53720" y="727058"/>
            <a:ext cx="11084560" cy="656590"/>
          </a:xfrm>
        </p:spPr>
        <p:txBody>
          <a:bodyPr/>
          <a:lstStyle>
            <a:lvl1pPr algn="ctr">
              <a:defRPr>
                <a:solidFill>
                  <a:schemeClr val="bg1"/>
                </a:solidFill>
              </a:defRPr>
            </a:lvl1pPr>
          </a:lstStyle>
          <a:p>
            <a:r>
              <a:rPr lang="en-US" dirty="0"/>
              <a:t>Click to edit Master title style</a:t>
            </a:r>
          </a:p>
        </p:txBody>
      </p:sp>
      <p:sp>
        <p:nvSpPr>
          <p:cNvPr id="3" name="Content Placeholder 2"/>
          <p:cNvSpPr>
            <a:spLocks noGrp="1"/>
          </p:cNvSpPr>
          <p:nvPr>
            <p:ph sz="half" idx="1"/>
          </p:nvPr>
        </p:nvSpPr>
        <p:spPr>
          <a:xfrm>
            <a:off x="553721" y="2346291"/>
            <a:ext cx="5494514" cy="4103912"/>
          </a:xfrm>
        </p:spPr>
        <p:txBody>
          <a:bodyPr/>
          <a:lstStyle>
            <a:lvl1pPr marL="257525" indent="-257525">
              <a:buSzPct val="100000"/>
              <a:buFontTx/>
              <a:buBlip>
                <a:blip r:embed="rId2"/>
              </a:buBlip>
              <a:defRPr sz="2667" b="0">
                <a:solidFill>
                  <a:schemeClr val="bg1"/>
                </a:solidFill>
              </a:defRPr>
            </a:lvl1pPr>
            <a:lvl2pPr marL="892519" indent="-257525">
              <a:buSzPct val="100000"/>
              <a:buFontTx/>
              <a:buBlip>
                <a:blip r:embed="rId2"/>
              </a:buBlip>
              <a:defRPr sz="2222" b="0">
                <a:solidFill>
                  <a:schemeClr val="bg1"/>
                </a:solidFill>
              </a:defRPr>
            </a:lvl2pPr>
            <a:lvl3pPr marL="1395223" indent="-185207">
              <a:buSzPct val="100000"/>
              <a:buFontTx/>
              <a:buBlip>
                <a:blip r:embed="rId2"/>
              </a:buBlip>
              <a:defRPr sz="2000" b="0">
                <a:solidFill>
                  <a:schemeClr val="bg1"/>
                </a:solidFill>
              </a:defRPr>
            </a:lvl3pPr>
            <a:lvl4pPr marL="1972008" indent="-253997">
              <a:buFont typeface="Wingdings" panose="05000000000000000000" pitchFamily="2" charset="2"/>
              <a:buChar char="§"/>
              <a:defRPr sz="2000" b="0">
                <a:solidFill>
                  <a:schemeClr val="tx1"/>
                </a:solidFill>
              </a:defRPr>
            </a:lvl4pPr>
            <a:lvl5pPr marL="2353004" indent="-253997">
              <a:buFont typeface="Wingdings" panose="05000000000000000000" pitchFamily="2" charset="2"/>
              <a:buChar char="§"/>
              <a:defRPr sz="2000" b="0">
                <a:solidFill>
                  <a:schemeClr val="tx1"/>
                </a:solidFill>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p:txBody>
      </p:sp>
      <p:sp>
        <p:nvSpPr>
          <p:cNvPr id="4" name="Content Placeholder 3"/>
          <p:cNvSpPr>
            <a:spLocks noGrp="1"/>
          </p:cNvSpPr>
          <p:nvPr>
            <p:ph sz="half" idx="2"/>
          </p:nvPr>
        </p:nvSpPr>
        <p:spPr>
          <a:xfrm>
            <a:off x="6143767" y="2346291"/>
            <a:ext cx="5494513" cy="4103912"/>
          </a:xfrm>
        </p:spPr>
        <p:txBody>
          <a:bodyPr/>
          <a:lstStyle>
            <a:lvl1pPr marL="257525" indent="-257525">
              <a:buSzPct val="100000"/>
              <a:buFontTx/>
              <a:buBlip>
                <a:blip r:embed="rId2"/>
              </a:buBlip>
              <a:defRPr sz="2667" b="0">
                <a:solidFill>
                  <a:schemeClr val="bg1"/>
                </a:solidFill>
              </a:defRPr>
            </a:lvl1pPr>
            <a:lvl2pPr marL="892519" indent="-257525">
              <a:buSzPct val="100000"/>
              <a:buFontTx/>
              <a:buBlip>
                <a:blip r:embed="rId2"/>
              </a:buBlip>
              <a:defRPr sz="2222" b="0">
                <a:solidFill>
                  <a:schemeClr val="bg1"/>
                </a:solidFill>
              </a:defRPr>
            </a:lvl2pPr>
            <a:lvl3pPr marL="1395223" indent="-185207">
              <a:buSzPct val="100000"/>
              <a:buFontTx/>
              <a:buBlip>
                <a:blip r:embed="rId2"/>
              </a:buBlip>
              <a:defRPr sz="2000" b="0">
                <a:solidFill>
                  <a:schemeClr val="bg1"/>
                </a:solidFill>
              </a:defRPr>
            </a:lvl3pPr>
            <a:lvl4pPr marL="1972008" indent="-253997">
              <a:buFont typeface="Wingdings" panose="05000000000000000000" pitchFamily="2" charset="2"/>
              <a:buChar char="§"/>
              <a:defRPr sz="2000" b="0">
                <a:solidFill>
                  <a:schemeClr val="tx1"/>
                </a:solidFill>
              </a:defRPr>
            </a:lvl4pPr>
            <a:lvl5pPr marL="2353004" indent="-253997">
              <a:buFont typeface="Wingdings" panose="05000000000000000000" pitchFamily="2" charset="2"/>
              <a:buChar char="§"/>
              <a:defRPr sz="2000" b="0">
                <a:solidFill>
                  <a:schemeClr val="tx1"/>
                </a:solidFill>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10"/>
          </p:nvPr>
        </p:nvSpPr>
        <p:spPr>
          <a:xfrm>
            <a:off x="553720" y="1311743"/>
            <a:ext cx="11084560" cy="583848"/>
          </a:xfrm>
        </p:spPr>
        <p:txBody>
          <a:bodyPr/>
          <a:lstStyle>
            <a:lvl1pPr marL="0" indent="0" algn="ctr">
              <a:buFontTx/>
              <a:buNone/>
              <a:defRPr sz="2667" b="0">
                <a:solidFill>
                  <a:schemeClr val="tx2"/>
                </a:solidFill>
                <a:latin typeface="Trebuchet MS" panose="020B0603020202020204" pitchFamily="34" charset="0"/>
              </a:defRPr>
            </a:lvl1pPr>
            <a:lvl2pPr marL="634994" indent="0" algn="ctr">
              <a:buFontTx/>
              <a:buNone/>
              <a:defRPr sz="3111">
                <a:solidFill>
                  <a:schemeClr val="tx2"/>
                </a:solidFill>
                <a:latin typeface="Trebuchet MS" panose="020B0603020202020204" pitchFamily="34" charset="0"/>
              </a:defRPr>
            </a:lvl2pPr>
            <a:lvl3pPr marL="1210016" indent="0" algn="ctr">
              <a:buFontTx/>
              <a:buNone/>
              <a:defRPr sz="3111">
                <a:solidFill>
                  <a:schemeClr val="tx2"/>
                </a:solidFill>
                <a:latin typeface="Trebuchet MS" panose="020B0603020202020204" pitchFamily="34" charset="0"/>
              </a:defRPr>
            </a:lvl3pPr>
            <a:lvl4pPr marL="1718011" indent="0" algn="ctr">
              <a:buFontTx/>
              <a:buNone/>
              <a:defRPr sz="3111">
                <a:solidFill>
                  <a:schemeClr val="tx2"/>
                </a:solidFill>
                <a:latin typeface="Trebuchet MS" panose="020B0603020202020204" pitchFamily="34" charset="0"/>
              </a:defRPr>
            </a:lvl4pPr>
            <a:lvl5pPr marL="2099007" indent="0" algn="ctr">
              <a:buFontTx/>
              <a:buNone/>
              <a:defRPr sz="3111">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3754654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type="titleOnly" preserve="1">
  <p:cSld name="Video">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rgbClr val="FFFFFF"/>
              </a:solidFill>
            </a:endParaRPr>
          </a:p>
        </p:txBody>
      </p:sp>
      <p:sp>
        <p:nvSpPr>
          <p:cNvPr id="2" name="Title 1"/>
          <p:cNvSpPr>
            <a:spLocks noGrp="1"/>
          </p:cNvSpPr>
          <p:nvPr>
            <p:ph type="title"/>
          </p:nvPr>
        </p:nvSpPr>
        <p:spPr>
          <a:xfrm>
            <a:off x="1726108" y="5947368"/>
            <a:ext cx="8739784" cy="410369"/>
          </a:xfrm>
        </p:spPr>
        <p:txBody>
          <a:bodyPr anchor="b"/>
          <a:lstStyle>
            <a:lvl1pPr algn="l">
              <a:defRPr sz="2222">
                <a:solidFill>
                  <a:schemeClr val="bg1"/>
                </a:solidFill>
              </a:defRPr>
            </a:lvl1pPr>
          </a:lstStyle>
          <a:p>
            <a:r>
              <a:rPr lang="en-US" dirty="0"/>
              <a:t>Click to edit Master title style</a:t>
            </a:r>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903635" y="5713473"/>
            <a:ext cx="8384731" cy="115651"/>
          </a:xfrm>
          <a:prstGeom prst="rect">
            <a:avLst/>
          </a:prstGeom>
        </p:spPr>
      </p:pic>
    </p:spTree>
    <p:extLst>
      <p:ext uri="{BB962C8B-B14F-4D97-AF65-F5344CB8AC3E}">
        <p14:creationId xmlns:p14="http://schemas.microsoft.com/office/powerpoint/2010/main" val="317503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Rectangle 2"/>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rgbClr val="FFFFFF"/>
              </a:solidFill>
            </a:endParaRPr>
          </a:p>
        </p:txBody>
      </p:sp>
    </p:spTree>
    <p:extLst>
      <p:ext uri="{BB962C8B-B14F-4D97-AF65-F5344CB8AC3E}">
        <p14:creationId xmlns:p14="http://schemas.microsoft.com/office/powerpoint/2010/main" val="169485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type="titleOnly" preserve="1">
  <p:cSld name="DEMO Placeholder">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rgbClr val="FFFFFF"/>
              </a:solidFill>
            </a:endParaRPr>
          </a:p>
        </p:txBody>
      </p:sp>
      <p:sp>
        <p:nvSpPr>
          <p:cNvPr id="2" name="Title 1"/>
          <p:cNvSpPr>
            <a:spLocks noGrp="1"/>
          </p:cNvSpPr>
          <p:nvPr>
            <p:ph type="title"/>
          </p:nvPr>
        </p:nvSpPr>
        <p:spPr>
          <a:xfrm>
            <a:off x="553720" y="5743860"/>
            <a:ext cx="11084560" cy="595034"/>
          </a:xfrm>
        </p:spPr>
        <p:txBody>
          <a:bodyPr anchor="ctr"/>
          <a:lstStyle>
            <a:lvl1pPr algn="l">
              <a:defRPr sz="3556">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3916820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Quote and Segu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577342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userDrawn="1">
  <p:cSld name="10_Title Slide - Images">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p:cNvSpPr/>
          <p:nvPr userDrawn="1"/>
        </p:nvSpPr>
        <p:spPr>
          <a:xfrm>
            <a:off x="0" y="0"/>
            <a:ext cx="12192000" cy="6858000"/>
          </a:xfrm>
          <a:prstGeom prst="rect">
            <a:avLst/>
          </a:prstGeom>
          <a:gradFill>
            <a:gsLst>
              <a:gs pos="0">
                <a:schemeClr val="bg1">
                  <a:alpha val="58000"/>
                </a:schemeClr>
              </a:gs>
              <a:gs pos="58000">
                <a:schemeClr val="bg1">
                  <a:alpha val="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1" name="Rectangle 4"/>
          <p:cNvSpPr>
            <a:spLocks noGrp="1" noChangeArrowheads="1"/>
          </p:cNvSpPr>
          <p:nvPr userDrawn="1">
            <p:ph type="subTitle" idx="1"/>
          </p:nvPr>
        </p:nvSpPr>
        <p:spPr>
          <a:xfrm>
            <a:off x="578722" y="1985663"/>
            <a:ext cx="9667451" cy="379591"/>
          </a:xfrm>
        </p:spPr>
        <p:txBody>
          <a:bodyPr wrap="square" anchor="t">
            <a:spAutoFit/>
          </a:bodyPr>
          <a:lstStyle>
            <a:lvl1pPr marL="0" indent="0" algn="l">
              <a:lnSpc>
                <a:spcPct val="90000"/>
              </a:lnSpc>
              <a:spcBef>
                <a:spcPts val="667"/>
              </a:spcBef>
              <a:spcAft>
                <a:spcPts val="333"/>
              </a:spcAft>
              <a:buFontTx/>
              <a:buNone/>
              <a:defRPr sz="2000" b="0">
                <a:solidFill>
                  <a:schemeClr val="tx1"/>
                </a:solidFill>
                <a:latin typeface="Trebuchet MS" pitchFamily="34" charset="0"/>
              </a:defRPr>
            </a:lvl1pPr>
          </a:lstStyle>
          <a:p>
            <a:r>
              <a:rPr lang="en-US" dirty="0"/>
              <a:t>Click to edit Master subtitle style</a:t>
            </a:r>
          </a:p>
        </p:txBody>
      </p:sp>
      <p:sp>
        <p:nvSpPr>
          <p:cNvPr id="305" name="Title 304"/>
          <p:cNvSpPr>
            <a:spLocks noGrp="1"/>
          </p:cNvSpPr>
          <p:nvPr userDrawn="1">
            <p:ph type="title" hasCustomPrompt="1"/>
          </p:nvPr>
        </p:nvSpPr>
        <p:spPr>
          <a:xfrm>
            <a:off x="535180" y="932543"/>
            <a:ext cx="9710378" cy="1092061"/>
          </a:xfrm>
        </p:spPr>
        <p:txBody>
          <a:bodyPr anchor="b">
            <a:noAutofit/>
          </a:bodyPr>
          <a:lstStyle>
            <a:lvl1pPr algn="l">
              <a:lnSpc>
                <a:spcPct val="90000"/>
              </a:lnSpc>
              <a:spcBef>
                <a:spcPts val="0"/>
              </a:spcBef>
              <a:defRPr sz="5111" b="1" cap="all" baseline="0">
                <a:solidFill>
                  <a:schemeClr val="tx1"/>
                </a:solidFill>
                <a:latin typeface="Trebuchet MS" panose="020B0603020202020204" pitchFamily="34" charset="0"/>
              </a:defRPr>
            </a:lvl1pPr>
          </a:lstStyle>
          <a:p>
            <a:r>
              <a:rPr lang="en-US" dirty="0"/>
              <a:t>CLICK TO EDIT MASTER TITLE STYLE</a:t>
            </a:r>
          </a:p>
        </p:txBody>
      </p:sp>
      <p:pic>
        <p:nvPicPr>
          <p:cNvPr id="4" name="Picture 3"/>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49180" y="2808048"/>
            <a:ext cx="1807412" cy="389833"/>
          </a:xfrm>
          <a:prstGeom prst="rect">
            <a:avLst/>
          </a:prstGeom>
        </p:spPr>
      </p:pic>
    </p:spTree>
    <p:extLst>
      <p:ext uri="{BB962C8B-B14F-4D97-AF65-F5344CB8AC3E}">
        <p14:creationId xmlns:p14="http://schemas.microsoft.com/office/powerpoint/2010/main" val="3231050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Video">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latin typeface="Segoe UI Light" panose="020B0502040204020203" pitchFamily="34" charset="0"/>
            </a:endParaRPr>
          </a:p>
        </p:txBody>
      </p:sp>
      <p:sp>
        <p:nvSpPr>
          <p:cNvPr id="2" name="Title 1"/>
          <p:cNvSpPr>
            <a:spLocks noGrp="1"/>
          </p:cNvSpPr>
          <p:nvPr>
            <p:ph type="title"/>
          </p:nvPr>
        </p:nvSpPr>
        <p:spPr>
          <a:xfrm>
            <a:off x="1726108" y="5947368"/>
            <a:ext cx="8739784" cy="410369"/>
          </a:xfrm>
        </p:spPr>
        <p:txBody>
          <a:bodyPr anchor="b"/>
          <a:lstStyle>
            <a:lvl1pPr algn="l">
              <a:defRPr sz="2222">
                <a:solidFill>
                  <a:schemeClr val="bg1"/>
                </a:solidFill>
              </a:defRPr>
            </a:lvl1pPr>
          </a:lstStyle>
          <a:p>
            <a:r>
              <a:rPr lang="en-US" dirty="0"/>
              <a:t>Click to edit Master title style</a:t>
            </a:r>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903635" y="5713473"/>
            <a:ext cx="8384731" cy="115651"/>
          </a:xfrm>
          <a:prstGeom prst="rect">
            <a:avLst/>
          </a:prstGeom>
        </p:spPr>
      </p:pic>
    </p:spTree>
    <p:extLst>
      <p:ext uri="{BB962C8B-B14F-4D97-AF65-F5344CB8AC3E}">
        <p14:creationId xmlns:p14="http://schemas.microsoft.com/office/powerpoint/2010/main" val="4270727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53720" y="734696"/>
            <a:ext cx="11084560" cy="656590"/>
          </a:xfrm>
        </p:spPr>
        <p:txBody>
          <a:bodyPr/>
          <a:lstStyle>
            <a:lvl1pPr algn="ctr">
              <a:defRPr baseline="0">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574167" y="2336708"/>
            <a:ext cx="11054080" cy="4132139"/>
          </a:xfrm>
        </p:spPr>
        <p:txBody>
          <a:bodyPr/>
          <a:lstStyle>
            <a:lvl1pPr marL="0" indent="0">
              <a:buClr>
                <a:schemeClr val="bg2"/>
              </a:buClr>
              <a:buSzPct val="100000"/>
              <a:buFontTx/>
              <a:buNone/>
              <a:defRPr sz="2222">
                <a:solidFill>
                  <a:schemeClr val="bg1"/>
                </a:solidFill>
              </a:defRPr>
            </a:lvl1pPr>
            <a:lvl2pPr marL="634994" indent="0">
              <a:buClr>
                <a:schemeClr val="bg2"/>
              </a:buClr>
              <a:buSzPct val="100000"/>
              <a:buFontTx/>
              <a:buNone/>
              <a:defRPr sz="2000">
                <a:solidFill>
                  <a:schemeClr val="bg1"/>
                </a:solidFill>
              </a:defRPr>
            </a:lvl2pPr>
            <a:lvl3pPr marL="1210016" indent="0">
              <a:buClr>
                <a:schemeClr val="bg2"/>
              </a:buClr>
              <a:buSzPct val="100000"/>
              <a:buFontTx/>
              <a:buNone/>
              <a:defRPr sz="1778">
                <a:solidFill>
                  <a:schemeClr val="bg1"/>
                </a:solidFill>
              </a:defRPr>
            </a:lvl3pPr>
            <a:lvl4pPr marL="1972008" indent="-253997">
              <a:buClr>
                <a:schemeClr val="bg2"/>
              </a:buClr>
              <a:buFont typeface="Wingdings" panose="05000000000000000000" pitchFamily="2" charset="2"/>
              <a:buChar char="§"/>
              <a:defRPr sz="2000">
                <a:solidFill>
                  <a:schemeClr val="tx1"/>
                </a:solidFill>
              </a:defRPr>
            </a:lvl4pPr>
            <a:lvl5pPr marL="2353004" indent="-253997">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10"/>
          </p:nvPr>
        </p:nvSpPr>
        <p:spPr>
          <a:xfrm>
            <a:off x="553720" y="1314817"/>
            <a:ext cx="11084560" cy="583848"/>
          </a:xfrm>
        </p:spPr>
        <p:txBody>
          <a:bodyPr/>
          <a:lstStyle>
            <a:lvl1pPr marL="0" indent="0" algn="ctr">
              <a:buFontTx/>
              <a:buNone/>
              <a:defRPr sz="2667" b="0">
                <a:solidFill>
                  <a:schemeClr val="tx2"/>
                </a:solidFill>
                <a:latin typeface="Trebuchet MS" panose="020B0603020202020204" pitchFamily="34" charset="0"/>
              </a:defRPr>
            </a:lvl1pPr>
            <a:lvl2pPr marL="634994" indent="0" algn="ctr">
              <a:buFontTx/>
              <a:buNone/>
              <a:defRPr sz="3111">
                <a:solidFill>
                  <a:schemeClr val="tx2"/>
                </a:solidFill>
                <a:latin typeface="Trebuchet MS" panose="020B0603020202020204" pitchFamily="34" charset="0"/>
              </a:defRPr>
            </a:lvl2pPr>
            <a:lvl3pPr marL="1210016" indent="0" algn="ctr">
              <a:buFontTx/>
              <a:buNone/>
              <a:defRPr sz="3111">
                <a:solidFill>
                  <a:schemeClr val="tx2"/>
                </a:solidFill>
                <a:latin typeface="Trebuchet MS" panose="020B0603020202020204" pitchFamily="34" charset="0"/>
              </a:defRPr>
            </a:lvl3pPr>
            <a:lvl4pPr marL="1718011" indent="0" algn="ctr">
              <a:buFontTx/>
              <a:buNone/>
              <a:defRPr sz="3111">
                <a:solidFill>
                  <a:schemeClr val="tx2"/>
                </a:solidFill>
                <a:latin typeface="Trebuchet MS" panose="020B0603020202020204" pitchFamily="34" charset="0"/>
              </a:defRPr>
            </a:lvl4pPr>
            <a:lvl5pPr marL="2099007" indent="0" algn="ctr">
              <a:buFontTx/>
              <a:buNone/>
              <a:defRPr sz="3111">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504196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Subtitle, and Content with CONFIDENTIAL">
    <p:spTree>
      <p:nvGrpSpPr>
        <p:cNvPr id="1" name=""/>
        <p:cNvGrpSpPr/>
        <p:nvPr/>
      </p:nvGrpSpPr>
      <p:grpSpPr>
        <a:xfrm>
          <a:off x="0" y="0"/>
          <a:ext cx="0" cy="0"/>
          <a:chOff x="0" y="0"/>
          <a:chExt cx="0" cy="0"/>
        </a:xfrm>
      </p:grpSpPr>
      <p:sp>
        <p:nvSpPr>
          <p:cNvPr id="2" name="Title 1"/>
          <p:cNvSpPr>
            <a:spLocks noGrp="1"/>
          </p:cNvSpPr>
          <p:nvPr>
            <p:ph type="title"/>
          </p:nvPr>
        </p:nvSpPr>
        <p:spPr>
          <a:xfrm>
            <a:off x="553720" y="734696"/>
            <a:ext cx="11084560" cy="656590"/>
          </a:xfrm>
        </p:spPr>
        <p:txBody>
          <a:bodyPr/>
          <a:lstStyle>
            <a:lvl1pPr algn="ctr">
              <a:defRPr>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574167" y="2336708"/>
            <a:ext cx="11054080" cy="4132139"/>
          </a:xfrm>
        </p:spPr>
        <p:txBody>
          <a:bodyPr/>
          <a:lstStyle>
            <a:lvl1pPr marL="0" indent="0">
              <a:buClr>
                <a:schemeClr val="bg2"/>
              </a:buClr>
              <a:buSzPct val="100000"/>
              <a:buFontTx/>
              <a:buNone/>
              <a:defRPr sz="2222">
                <a:solidFill>
                  <a:schemeClr val="bg1"/>
                </a:solidFill>
              </a:defRPr>
            </a:lvl1pPr>
            <a:lvl2pPr marL="634994" indent="0">
              <a:buClr>
                <a:schemeClr val="bg2"/>
              </a:buClr>
              <a:buSzPct val="100000"/>
              <a:buFontTx/>
              <a:buNone/>
              <a:defRPr sz="2000">
                <a:solidFill>
                  <a:schemeClr val="bg1"/>
                </a:solidFill>
              </a:defRPr>
            </a:lvl2pPr>
            <a:lvl3pPr marL="1210016" indent="0">
              <a:buClr>
                <a:schemeClr val="bg2"/>
              </a:buClr>
              <a:buSzPct val="100000"/>
              <a:buFontTx/>
              <a:buNone/>
              <a:defRPr sz="1778">
                <a:solidFill>
                  <a:schemeClr val="bg1"/>
                </a:solidFill>
              </a:defRPr>
            </a:lvl3pPr>
            <a:lvl4pPr marL="1972008" indent="-253997">
              <a:buClr>
                <a:schemeClr val="bg2"/>
              </a:buClr>
              <a:buFont typeface="Wingdings" panose="05000000000000000000" pitchFamily="2" charset="2"/>
              <a:buChar char="§"/>
              <a:defRPr sz="2000">
                <a:solidFill>
                  <a:schemeClr val="tx1"/>
                </a:solidFill>
              </a:defRPr>
            </a:lvl4pPr>
            <a:lvl5pPr marL="2353004" indent="-253997">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10"/>
          </p:nvPr>
        </p:nvSpPr>
        <p:spPr>
          <a:xfrm>
            <a:off x="553720" y="1314817"/>
            <a:ext cx="11084560" cy="583848"/>
          </a:xfrm>
        </p:spPr>
        <p:txBody>
          <a:bodyPr/>
          <a:lstStyle>
            <a:lvl1pPr marL="0" indent="0" algn="ctr">
              <a:buFontTx/>
              <a:buNone/>
              <a:defRPr sz="2667" b="0">
                <a:solidFill>
                  <a:schemeClr val="tx2"/>
                </a:solidFill>
                <a:latin typeface="Trebuchet MS" panose="020B0603020202020204" pitchFamily="34" charset="0"/>
              </a:defRPr>
            </a:lvl1pPr>
            <a:lvl2pPr marL="634994" indent="0" algn="ctr">
              <a:buFontTx/>
              <a:buNone/>
              <a:defRPr sz="3111">
                <a:solidFill>
                  <a:schemeClr val="tx2"/>
                </a:solidFill>
                <a:latin typeface="Trebuchet MS" panose="020B0603020202020204" pitchFamily="34" charset="0"/>
              </a:defRPr>
            </a:lvl2pPr>
            <a:lvl3pPr marL="1210016" indent="0" algn="ctr">
              <a:buFontTx/>
              <a:buNone/>
              <a:defRPr sz="3111">
                <a:solidFill>
                  <a:schemeClr val="tx2"/>
                </a:solidFill>
                <a:latin typeface="Trebuchet MS" panose="020B0603020202020204" pitchFamily="34" charset="0"/>
              </a:defRPr>
            </a:lvl3pPr>
            <a:lvl4pPr marL="1718011" indent="0" algn="ctr">
              <a:buFontTx/>
              <a:buNone/>
              <a:defRPr sz="3111">
                <a:solidFill>
                  <a:schemeClr val="tx2"/>
                </a:solidFill>
                <a:latin typeface="Trebuchet MS" panose="020B0603020202020204" pitchFamily="34" charset="0"/>
              </a:defRPr>
            </a:lvl4pPr>
            <a:lvl5pPr marL="2099007" indent="0" algn="ctr">
              <a:buFontTx/>
              <a:buNone/>
              <a:defRPr sz="3111">
                <a:solidFill>
                  <a:schemeClr val="tx2"/>
                </a:solidFill>
                <a:latin typeface="Trebuchet MS" panose="020B0603020202020204" pitchFamily="34" charset="0"/>
              </a:defRPr>
            </a:lvl5pPr>
          </a:lstStyle>
          <a:p>
            <a:pPr lvl="0"/>
            <a:r>
              <a:rPr lang="en-US" dirty="0"/>
              <a:t>Click to edit Master text styles</a:t>
            </a:r>
          </a:p>
        </p:txBody>
      </p:sp>
      <p:sp>
        <p:nvSpPr>
          <p:cNvPr id="7" name="Rectangle 6"/>
          <p:cNvSpPr/>
          <p:nvPr userDrawn="1"/>
        </p:nvSpPr>
        <p:spPr>
          <a:xfrm>
            <a:off x="7833032" y="6424130"/>
            <a:ext cx="3069851" cy="275713"/>
          </a:xfrm>
          <a:prstGeom prst="rect">
            <a:avLst/>
          </a:prstGeom>
          <a:noFill/>
          <a:ln w="25400" cap="flat" cmpd="sng" algn="ctr">
            <a:noFill/>
            <a:prstDash val="solid"/>
          </a:ln>
          <a:effectLst/>
        </p:spPr>
        <p:txBody>
          <a:bodyPr rtlCol="0" anchor="b"/>
          <a:lstStyle/>
          <a:p>
            <a:pPr marL="0" marR="0" lvl="0" indent="0" algn="r" defTabSz="507995" eaLnBrk="1" fontAlgn="auto" latinLnBrk="0" hangingPunct="1">
              <a:lnSpc>
                <a:spcPct val="90000"/>
              </a:lnSpc>
              <a:spcBef>
                <a:spcPts val="0"/>
              </a:spcBef>
              <a:spcAft>
                <a:spcPts val="0"/>
              </a:spcAft>
              <a:buClrTx/>
              <a:buSzTx/>
              <a:buFontTx/>
              <a:buNone/>
              <a:tabLst/>
              <a:defRPr/>
            </a:pPr>
            <a:r>
              <a:rPr lang="en-US" sz="889" b="1" i="0" kern="0" dirty="0">
                <a:solidFill>
                  <a:schemeClr val="bg1"/>
                </a:solidFill>
                <a:latin typeface="Trebuchet MS"/>
              </a:rPr>
              <a:t>NVIDIA CONFIDENTIAL. DO NOT DISTRIBUTE.</a:t>
            </a:r>
          </a:p>
        </p:txBody>
      </p:sp>
    </p:spTree>
    <p:extLst>
      <p:ext uri="{BB962C8B-B14F-4D97-AF65-F5344CB8AC3E}">
        <p14:creationId xmlns:p14="http://schemas.microsoft.com/office/powerpoint/2010/main" val="241298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Subtitle, and Content - NO LOGO &amp; PAGE NUMBER">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 name="Title 1"/>
          <p:cNvSpPr>
            <a:spLocks noGrp="1"/>
          </p:cNvSpPr>
          <p:nvPr>
            <p:ph type="title"/>
          </p:nvPr>
        </p:nvSpPr>
        <p:spPr>
          <a:xfrm>
            <a:off x="553720" y="734696"/>
            <a:ext cx="11084560" cy="656590"/>
          </a:xfrm>
        </p:spPr>
        <p:txBody>
          <a:bodyPr/>
          <a:lstStyle>
            <a:lvl1pPr algn="ctr">
              <a:defRPr>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568960" y="2336705"/>
            <a:ext cx="11054080" cy="4104176"/>
          </a:xfrm>
        </p:spPr>
        <p:txBody>
          <a:bodyPr/>
          <a:lstStyle>
            <a:lvl1pPr marL="0" indent="0">
              <a:buClr>
                <a:schemeClr val="bg2"/>
              </a:buClr>
              <a:buSzPct val="100000"/>
              <a:buFontTx/>
              <a:buNone/>
              <a:defRPr sz="2222">
                <a:solidFill>
                  <a:schemeClr val="bg1"/>
                </a:solidFill>
              </a:defRPr>
            </a:lvl1pPr>
            <a:lvl2pPr marL="634994" indent="0">
              <a:buClr>
                <a:schemeClr val="bg2"/>
              </a:buClr>
              <a:buSzPct val="100000"/>
              <a:buFontTx/>
              <a:buNone/>
              <a:defRPr sz="2000">
                <a:solidFill>
                  <a:schemeClr val="bg1"/>
                </a:solidFill>
              </a:defRPr>
            </a:lvl2pPr>
            <a:lvl3pPr marL="1210016" indent="0">
              <a:buClr>
                <a:schemeClr val="bg2"/>
              </a:buClr>
              <a:buSzPct val="100000"/>
              <a:buFontTx/>
              <a:buNone/>
              <a:defRPr sz="2000">
                <a:solidFill>
                  <a:schemeClr val="bg1"/>
                </a:solidFill>
              </a:defRPr>
            </a:lvl3pPr>
            <a:lvl4pPr marL="1972008" indent="-253997">
              <a:buClr>
                <a:schemeClr val="bg2"/>
              </a:buClr>
              <a:buFont typeface="Wingdings" panose="05000000000000000000" pitchFamily="2" charset="2"/>
              <a:buChar char="§"/>
              <a:defRPr sz="2000">
                <a:solidFill>
                  <a:schemeClr val="tx1"/>
                </a:solidFill>
              </a:defRPr>
            </a:lvl4pPr>
            <a:lvl5pPr marL="2353004" indent="-253997">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10"/>
          </p:nvPr>
        </p:nvSpPr>
        <p:spPr>
          <a:xfrm>
            <a:off x="553720" y="1314817"/>
            <a:ext cx="11084560" cy="583848"/>
          </a:xfrm>
        </p:spPr>
        <p:txBody>
          <a:bodyPr/>
          <a:lstStyle>
            <a:lvl1pPr marL="0" indent="0" algn="ctr">
              <a:buFontTx/>
              <a:buNone/>
              <a:defRPr sz="2667" b="0">
                <a:solidFill>
                  <a:schemeClr val="tx2"/>
                </a:solidFill>
                <a:latin typeface="Trebuchet MS" panose="020B0603020202020204" pitchFamily="34" charset="0"/>
              </a:defRPr>
            </a:lvl1pPr>
            <a:lvl2pPr marL="634994" indent="0" algn="ctr">
              <a:buFontTx/>
              <a:buNone/>
              <a:defRPr sz="3111">
                <a:solidFill>
                  <a:schemeClr val="tx2"/>
                </a:solidFill>
                <a:latin typeface="Trebuchet MS" panose="020B0603020202020204" pitchFamily="34" charset="0"/>
              </a:defRPr>
            </a:lvl2pPr>
            <a:lvl3pPr marL="1210016" indent="0" algn="ctr">
              <a:buFontTx/>
              <a:buNone/>
              <a:defRPr sz="3111">
                <a:solidFill>
                  <a:schemeClr val="tx2"/>
                </a:solidFill>
                <a:latin typeface="Trebuchet MS" panose="020B0603020202020204" pitchFamily="34" charset="0"/>
              </a:defRPr>
            </a:lvl3pPr>
            <a:lvl4pPr marL="1718011" indent="0" algn="ctr">
              <a:buFontTx/>
              <a:buNone/>
              <a:defRPr sz="3111">
                <a:solidFill>
                  <a:schemeClr val="tx2"/>
                </a:solidFill>
                <a:latin typeface="Trebuchet MS" panose="020B0603020202020204" pitchFamily="34" charset="0"/>
              </a:defRPr>
            </a:lvl4pPr>
            <a:lvl5pPr marL="2099007" indent="0" algn="ctr">
              <a:buFontTx/>
              <a:buNone/>
              <a:defRPr sz="3111">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1387699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Content with Photograph">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 name="Title 1"/>
          <p:cNvSpPr>
            <a:spLocks noGrp="1"/>
          </p:cNvSpPr>
          <p:nvPr>
            <p:ph type="title"/>
          </p:nvPr>
        </p:nvSpPr>
        <p:spPr>
          <a:xfrm>
            <a:off x="553720" y="703918"/>
            <a:ext cx="6580131" cy="687368"/>
          </a:xfrm>
        </p:spPr>
        <p:txBody>
          <a:bodyPr/>
          <a:lstStyle>
            <a:lvl1pPr algn="l">
              <a:defRPr>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568960" y="2336705"/>
            <a:ext cx="6562038" cy="4104176"/>
          </a:xfrm>
        </p:spPr>
        <p:txBody>
          <a:bodyPr/>
          <a:lstStyle>
            <a:lvl1pPr marL="0" indent="0">
              <a:buClr>
                <a:schemeClr val="bg2"/>
              </a:buClr>
              <a:buSzPct val="100000"/>
              <a:buFontTx/>
              <a:buNone/>
              <a:defRPr sz="2222">
                <a:solidFill>
                  <a:schemeClr val="bg1"/>
                </a:solidFill>
              </a:defRPr>
            </a:lvl1pPr>
            <a:lvl2pPr marL="634994" indent="0">
              <a:buClr>
                <a:schemeClr val="bg2"/>
              </a:buClr>
              <a:buSzPct val="100000"/>
              <a:buFontTx/>
              <a:buNone/>
              <a:defRPr sz="2000">
                <a:solidFill>
                  <a:schemeClr val="bg1"/>
                </a:solidFill>
              </a:defRPr>
            </a:lvl2pPr>
            <a:lvl3pPr marL="1210016" indent="0">
              <a:buClr>
                <a:schemeClr val="bg2"/>
              </a:buClr>
              <a:buSzPct val="100000"/>
              <a:buFontTx/>
              <a:buNone/>
              <a:defRPr sz="2000">
                <a:solidFill>
                  <a:schemeClr val="bg1"/>
                </a:solidFill>
              </a:defRPr>
            </a:lvl3pPr>
            <a:lvl4pPr marL="1972008" indent="-253997">
              <a:buClr>
                <a:schemeClr val="bg2"/>
              </a:buClr>
              <a:buFont typeface="Wingdings" panose="05000000000000000000" pitchFamily="2" charset="2"/>
              <a:buChar char="§"/>
              <a:defRPr sz="2000">
                <a:solidFill>
                  <a:schemeClr val="tx1"/>
                </a:solidFill>
              </a:defRPr>
            </a:lvl4pPr>
            <a:lvl5pPr marL="2353004" indent="-253997">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10"/>
          </p:nvPr>
        </p:nvSpPr>
        <p:spPr>
          <a:xfrm>
            <a:off x="553720" y="1314817"/>
            <a:ext cx="6580131" cy="583848"/>
          </a:xfrm>
        </p:spPr>
        <p:txBody>
          <a:bodyPr/>
          <a:lstStyle>
            <a:lvl1pPr marL="0" indent="0" algn="l">
              <a:buFontTx/>
              <a:buNone/>
              <a:defRPr sz="2667" b="0">
                <a:solidFill>
                  <a:schemeClr val="tx2"/>
                </a:solidFill>
                <a:latin typeface="Trebuchet MS" panose="020B0603020202020204" pitchFamily="34" charset="0"/>
              </a:defRPr>
            </a:lvl1pPr>
            <a:lvl2pPr marL="634994" indent="0" algn="ctr">
              <a:buFontTx/>
              <a:buNone/>
              <a:defRPr sz="3111">
                <a:solidFill>
                  <a:schemeClr val="tx2"/>
                </a:solidFill>
                <a:latin typeface="Trebuchet MS" panose="020B0603020202020204" pitchFamily="34" charset="0"/>
              </a:defRPr>
            </a:lvl2pPr>
            <a:lvl3pPr marL="1210016" indent="0" algn="ctr">
              <a:buFontTx/>
              <a:buNone/>
              <a:defRPr sz="3111">
                <a:solidFill>
                  <a:schemeClr val="tx2"/>
                </a:solidFill>
                <a:latin typeface="Trebuchet MS" panose="020B0603020202020204" pitchFamily="34" charset="0"/>
              </a:defRPr>
            </a:lvl3pPr>
            <a:lvl4pPr marL="1718011" indent="0" algn="ctr">
              <a:buFontTx/>
              <a:buNone/>
              <a:defRPr sz="3111">
                <a:solidFill>
                  <a:schemeClr val="tx2"/>
                </a:solidFill>
                <a:latin typeface="Trebuchet MS" panose="020B0603020202020204" pitchFamily="34" charset="0"/>
              </a:defRPr>
            </a:lvl4pPr>
            <a:lvl5pPr marL="2099007" indent="0" algn="ctr">
              <a:buFontTx/>
              <a:buNone/>
              <a:defRPr sz="3111">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888844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Rectangle 2"/>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 name="Title 1"/>
          <p:cNvSpPr>
            <a:spLocks noGrp="1"/>
          </p:cNvSpPr>
          <p:nvPr>
            <p:ph type="title"/>
          </p:nvPr>
        </p:nvSpPr>
        <p:spPr>
          <a:xfrm>
            <a:off x="553720" y="734696"/>
            <a:ext cx="11084560" cy="656590"/>
          </a:xfrm>
        </p:spPr>
        <p:txBody>
          <a:bodyPr/>
          <a:lstStyle>
            <a:lvl1pPr algn="ct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8084215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ransition - Green">
    <p:spTree>
      <p:nvGrpSpPr>
        <p:cNvPr id="1" name=""/>
        <p:cNvGrpSpPr/>
        <p:nvPr/>
      </p:nvGrpSpPr>
      <p:grpSpPr>
        <a:xfrm>
          <a:off x="0" y="0"/>
          <a:ext cx="0" cy="0"/>
          <a:chOff x="0" y="0"/>
          <a:chExt cx="0" cy="0"/>
        </a:xfrm>
      </p:grpSpPr>
      <p:sp>
        <p:nvSpPr>
          <p:cNvPr id="3" name="Rectangle 2"/>
          <p:cNvSpPr/>
          <p:nvPr userDrawn="1"/>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 name="Title 1"/>
          <p:cNvSpPr>
            <a:spLocks noGrp="1"/>
          </p:cNvSpPr>
          <p:nvPr>
            <p:ph type="title"/>
          </p:nvPr>
        </p:nvSpPr>
        <p:spPr>
          <a:xfrm>
            <a:off x="553720" y="3100706"/>
            <a:ext cx="11084560" cy="656590"/>
          </a:xfrm>
        </p:spPr>
        <p:txBody>
          <a:bodyPr anchor="ctr"/>
          <a:lstStyle>
            <a:lvl1pPr algn="ctr">
              <a:defRPr>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35422579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Subtitle, and 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53720" y="727058"/>
            <a:ext cx="11084560" cy="656590"/>
          </a:xfrm>
        </p:spPr>
        <p:txBody>
          <a:bodyPr/>
          <a:lstStyle>
            <a:lvl1pPr algn="ctr">
              <a:defRPr>
                <a:solidFill>
                  <a:schemeClr val="bg1"/>
                </a:solidFill>
              </a:defRPr>
            </a:lvl1pPr>
          </a:lstStyle>
          <a:p>
            <a:r>
              <a:rPr lang="en-US" dirty="0"/>
              <a:t>Click to edit Master title style</a:t>
            </a:r>
          </a:p>
        </p:txBody>
      </p:sp>
      <p:sp>
        <p:nvSpPr>
          <p:cNvPr id="3" name="Content Placeholder 2"/>
          <p:cNvSpPr>
            <a:spLocks noGrp="1"/>
          </p:cNvSpPr>
          <p:nvPr>
            <p:ph sz="half" idx="1"/>
          </p:nvPr>
        </p:nvSpPr>
        <p:spPr>
          <a:xfrm>
            <a:off x="553721" y="2346293"/>
            <a:ext cx="5494514" cy="4103912"/>
          </a:xfrm>
        </p:spPr>
        <p:txBody>
          <a:bodyPr/>
          <a:lstStyle>
            <a:lvl1pPr marL="257525" indent="-257525">
              <a:buSzPct val="100000"/>
              <a:buFontTx/>
              <a:buBlip>
                <a:blip r:embed="rId2"/>
              </a:buBlip>
              <a:defRPr sz="2667" b="0">
                <a:solidFill>
                  <a:schemeClr val="bg1"/>
                </a:solidFill>
              </a:defRPr>
            </a:lvl1pPr>
            <a:lvl2pPr marL="892519" indent="-257525">
              <a:buSzPct val="100000"/>
              <a:buFontTx/>
              <a:buBlip>
                <a:blip r:embed="rId2"/>
              </a:buBlip>
              <a:defRPr sz="2222" b="0">
                <a:solidFill>
                  <a:schemeClr val="bg1"/>
                </a:solidFill>
              </a:defRPr>
            </a:lvl2pPr>
            <a:lvl3pPr marL="1395223" indent="-185207">
              <a:buSzPct val="100000"/>
              <a:buFontTx/>
              <a:buBlip>
                <a:blip r:embed="rId2"/>
              </a:buBlip>
              <a:defRPr sz="2000" b="0">
                <a:solidFill>
                  <a:schemeClr val="bg1"/>
                </a:solidFill>
              </a:defRPr>
            </a:lvl3pPr>
            <a:lvl4pPr marL="1972008" indent="-253997">
              <a:buFont typeface="Wingdings" panose="05000000000000000000" pitchFamily="2" charset="2"/>
              <a:buChar char="§"/>
              <a:defRPr sz="2000" b="0">
                <a:solidFill>
                  <a:schemeClr val="tx1"/>
                </a:solidFill>
              </a:defRPr>
            </a:lvl4pPr>
            <a:lvl5pPr marL="2353004" indent="-253997">
              <a:buFont typeface="Wingdings" panose="05000000000000000000" pitchFamily="2" charset="2"/>
              <a:buChar char="§"/>
              <a:defRPr sz="2000" b="0">
                <a:solidFill>
                  <a:schemeClr val="tx1"/>
                </a:solidFill>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p:txBody>
      </p:sp>
      <p:sp>
        <p:nvSpPr>
          <p:cNvPr id="4" name="Content Placeholder 3"/>
          <p:cNvSpPr>
            <a:spLocks noGrp="1"/>
          </p:cNvSpPr>
          <p:nvPr>
            <p:ph sz="half" idx="2"/>
          </p:nvPr>
        </p:nvSpPr>
        <p:spPr>
          <a:xfrm>
            <a:off x="6143769" y="2346293"/>
            <a:ext cx="5494513" cy="4103912"/>
          </a:xfrm>
        </p:spPr>
        <p:txBody>
          <a:bodyPr/>
          <a:lstStyle>
            <a:lvl1pPr marL="257525" indent="-257525">
              <a:buSzPct val="100000"/>
              <a:buFontTx/>
              <a:buBlip>
                <a:blip r:embed="rId2"/>
              </a:buBlip>
              <a:defRPr sz="2667" b="0">
                <a:solidFill>
                  <a:schemeClr val="bg1"/>
                </a:solidFill>
              </a:defRPr>
            </a:lvl1pPr>
            <a:lvl2pPr marL="892519" indent="-257525">
              <a:buSzPct val="100000"/>
              <a:buFontTx/>
              <a:buBlip>
                <a:blip r:embed="rId2"/>
              </a:buBlip>
              <a:defRPr sz="2222" b="0">
                <a:solidFill>
                  <a:schemeClr val="bg1"/>
                </a:solidFill>
              </a:defRPr>
            </a:lvl2pPr>
            <a:lvl3pPr marL="1395223" indent="-185207">
              <a:buSzPct val="100000"/>
              <a:buFontTx/>
              <a:buBlip>
                <a:blip r:embed="rId2"/>
              </a:buBlip>
              <a:defRPr sz="2000" b="0">
                <a:solidFill>
                  <a:schemeClr val="bg1"/>
                </a:solidFill>
              </a:defRPr>
            </a:lvl3pPr>
            <a:lvl4pPr marL="1972008" indent="-253997">
              <a:buFont typeface="Wingdings" panose="05000000000000000000" pitchFamily="2" charset="2"/>
              <a:buChar char="§"/>
              <a:defRPr sz="2000" b="0">
                <a:solidFill>
                  <a:schemeClr val="tx1"/>
                </a:solidFill>
              </a:defRPr>
            </a:lvl4pPr>
            <a:lvl5pPr marL="2353004" indent="-253997">
              <a:buFont typeface="Wingdings" panose="05000000000000000000" pitchFamily="2" charset="2"/>
              <a:buChar char="§"/>
              <a:defRPr sz="2000" b="0">
                <a:solidFill>
                  <a:schemeClr val="tx1"/>
                </a:solidFill>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10"/>
          </p:nvPr>
        </p:nvSpPr>
        <p:spPr>
          <a:xfrm>
            <a:off x="553720" y="1311745"/>
            <a:ext cx="11084560" cy="583848"/>
          </a:xfrm>
        </p:spPr>
        <p:txBody>
          <a:bodyPr/>
          <a:lstStyle>
            <a:lvl1pPr marL="0" indent="0" algn="ctr">
              <a:buFontTx/>
              <a:buNone/>
              <a:defRPr sz="2667" b="0">
                <a:solidFill>
                  <a:schemeClr val="tx2"/>
                </a:solidFill>
                <a:latin typeface="Trebuchet MS" panose="020B0603020202020204" pitchFamily="34" charset="0"/>
              </a:defRPr>
            </a:lvl1pPr>
            <a:lvl2pPr marL="634994" indent="0" algn="ctr">
              <a:buFontTx/>
              <a:buNone/>
              <a:defRPr sz="3111">
                <a:solidFill>
                  <a:schemeClr val="tx2"/>
                </a:solidFill>
                <a:latin typeface="Trebuchet MS" panose="020B0603020202020204" pitchFamily="34" charset="0"/>
              </a:defRPr>
            </a:lvl2pPr>
            <a:lvl3pPr marL="1210016" indent="0" algn="ctr">
              <a:buFontTx/>
              <a:buNone/>
              <a:defRPr sz="3111">
                <a:solidFill>
                  <a:schemeClr val="tx2"/>
                </a:solidFill>
                <a:latin typeface="Trebuchet MS" panose="020B0603020202020204" pitchFamily="34" charset="0"/>
              </a:defRPr>
            </a:lvl3pPr>
            <a:lvl4pPr marL="1718011" indent="0" algn="ctr">
              <a:buFontTx/>
              <a:buNone/>
              <a:defRPr sz="3111">
                <a:solidFill>
                  <a:schemeClr val="tx2"/>
                </a:solidFill>
                <a:latin typeface="Trebuchet MS" panose="020B0603020202020204" pitchFamily="34" charset="0"/>
              </a:defRPr>
            </a:lvl4pPr>
            <a:lvl5pPr marL="2099007" indent="0" algn="ctr">
              <a:buFontTx/>
              <a:buNone/>
              <a:defRPr sz="3111">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1530306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type="titleOnly" preserve="1">
  <p:cSld name="Video">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 name="Title 1"/>
          <p:cNvSpPr>
            <a:spLocks noGrp="1"/>
          </p:cNvSpPr>
          <p:nvPr>
            <p:ph type="title"/>
          </p:nvPr>
        </p:nvSpPr>
        <p:spPr>
          <a:xfrm>
            <a:off x="1726108" y="5947370"/>
            <a:ext cx="8739784" cy="410369"/>
          </a:xfrm>
        </p:spPr>
        <p:txBody>
          <a:bodyPr anchor="b"/>
          <a:lstStyle>
            <a:lvl1pPr algn="l">
              <a:defRPr sz="2222">
                <a:solidFill>
                  <a:schemeClr val="bg1"/>
                </a:solidFill>
              </a:defRPr>
            </a:lvl1pPr>
          </a:lstStyle>
          <a:p>
            <a:r>
              <a:rPr lang="en-US" dirty="0"/>
              <a:t>Click to edit Master title style</a:t>
            </a:r>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903635" y="5713473"/>
            <a:ext cx="8384731" cy="115651"/>
          </a:xfrm>
          <a:prstGeom prst="rect">
            <a:avLst/>
          </a:prstGeom>
        </p:spPr>
      </p:pic>
    </p:spTree>
    <p:extLst>
      <p:ext uri="{BB962C8B-B14F-4D97-AF65-F5344CB8AC3E}">
        <p14:creationId xmlns:p14="http://schemas.microsoft.com/office/powerpoint/2010/main" val="2723228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Rectangle 2"/>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Tree>
    <p:extLst>
      <p:ext uri="{BB962C8B-B14F-4D97-AF65-F5344CB8AC3E}">
        <p14:creationId xmlns:p14="http://schemas.microsoft.com/office/powerpoint/2010/main" val="1176345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type="titleOnly" preserve="1">
  <p:cSld name="DEMO Placeholder">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 name="Title 1"/>
          <p:cNvSpPr>
            <a:spLocks noGrp="1"/>
          </p:cNvSpPr>
          <p:nvPr>
            <p:ph type="title"/>
          </p:nvPr>
        </p:nvSpPr>
        <p:spPr>
          <a:xfrm>
            <a:off x="553720" y="5743862"/>
            <a:ext cx="11084560" cy="595034"/>
          </a:xfrm>
        </p:spPr>
        <p:txBody>
          <a:bodyPr anchor="ctr"/>
          <a:lstStyle>
            <a:lvl1pPr algn="l">
              <a:defRPr sz="3556">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18558997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08.xml"/><Relationship Id="rId13" Type="http://schemas.openxmlformats.org/officeDocument/2006/relationships/slideLayout" Target="../slideLayouts/slideLayout113.xml"/><Relationship Id="rId3" Type="http://schemas.openxmlformats.org/officeDocument/2006/relationships/slideLayout" Target="../slideLayouts/slideLayout103.xml"/><Relationship Id="rId7" Type="http://schemas.openxmlformats.org/officeDocument/2006/relationships/slideLayout" Target="../slideLayouts/slideLayout107.xml"/><Relationship Id="rId12" Type="http://schemas.openxmlformats.org/officeDocument/2006/relationships/slideLayout" Target="../slideLayouts/slideLayout112.xml"/><Relationship Id="rId2" Type="http://schemas.openxmlformats.org/officeDocument/2006/relationships/slideLayout" Target="../slideLayouts/slideLayout102.xml"/><Relationship Id="rId1" Type="http://schemas.openxmlformats.org/officeDocument/2006/relationships/slideLayout" Target="../slideLayouts/slideLayout101.xml"/><Relationship Id="rId6" Type="http://schemas.openxmlformats.org/officeDocument/2006/relationships/slideLayout" Target="../slideLayouts/slideLayout106.xml"/><Relationship Id="rId11" Type="http://schemas.openxmlformats.org/officeDocument/2006/relationships/slideLayout" Target="../slideLayouts/slideLayout111.xml"/><Relationship Id="rId5" Type="http://schemas.openxmlformats.org/officeDocument/2006/relationships/slideLayout" Target="../slideLayouts/slideLayout105.xml"/><Relationship Id="rId10" Type="http://schemas.openxmlformats.org/officeDocument/2006/relationships/slideLayout" Target="../slideLayouts/slideLayout110.xml"/><Relationship Id="rId4" Type="http://schemas.openxmlformats.org/officeDocument/2006/relationships/slideLayout" Target="../slideLayouts/slideLayout104.xml"/><Relationship Id="rId9" Type="http://schemas.openxmlformats.org/officeDocument/2006/relationships/slideLayout" Target="../slideLayouts/slideLayout109.xml"/><Relationship Id="rId14" Type="http://schemas.openxmlformats.org/officeDocument/2006/relationships/theme" Target="../theme/theme1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image" Target="../media/image6.emf"/><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slideLayout" Target="../slideLayouts/slideLayout36.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5" Type="http://schemas.openxmlformats.org/officeDocument/2006/relationships/theme" Target="../theme/theme3.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slideLayout" Target="../slideLayouts/slideLayout37.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40.xml"/><Relationship Id="rId7" Type="http://schemas.openxmlformats.org/officeDocument/2006/relationships/image" Target="../media/image15.png"/><Relationship Id="rId2" Type="http://schemas.openxmlformats.org/officeDocument/2006/relationships/slideLayout" Target="../slideLayouts/slideLayout39.xml"/><Relationship Id="rId1" Type="http://schemas.openxmlformats.org/officeDocument/2006/relationships/slideLayout" Target="../slideLayouts/slideLayout38.xml"/><Relationship Id="rId6" Type="http://schemas.openxmlformats.org/officeDocument/2006/relationships/theme" Target="../theme/theme4.xml"/><Relationship Id="rId5" Type="http://schemas.openxmlformats.org/officeDocument/2006/relationships/slideLayout" Target="../slideLayouts/slideLayout42.xml"/><Relationship Id="rId4" Type="http://schemas.openxmlformats.org/officeDocument/2006/relationships/slideLayout" Target="../slideLayouts/slideLayout41.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0.xml"/><Relationship Id="rId13" Type="http://schemas.openxmlformats.org/officeDocument/2006/relationships/theme" Target="../theme/theme5.xml"/><Relationship Id="rId3" Type="http://schemas.openxmlformats.org/officeDocument/2006/relationships/slideLayout" Target="../slideLayouts/slideLayout45.xml"/><Relationship Id="rId7" Type="http://schemas.openxmlformats.org/officeDocument/2006/relationships/slideLayout" Target="../slideLayouts/slideLayout49.xml"/><Relationship Id="rId12" Type="http://schemas.openxmlformats.org/officeDocument/2006/relationships/slideLayout" Target="../slideLayouts/slideLayout54.xml"/><Relationship Id="rId2" Type="http://schemas.openxmlformats.org/officeDocument/2006/relationships/slideLayout" Target="../slideLayouts/slideLayout44.xml"/><Relationship Id="rId1" Type="http://schemas.openxmlformats.org/officeDocument/2006/relationships/slideLayout" Target="../slideLayouts/slideLayout43.xml"/><Relationship Id="rId6" Type="http://schemas.openxmlformats.org/officeDocument/2006/relationships/slideLayout" Target="../slideLayouts/slideLayout48.xml"/><Relationship Id="rId11" Type="http://schemas.openxmlformats.org/officeDocument/2006/relationships/slideLayout" Target="../slideLayouts/slideLayout53.xml"/><Relationship Id="rId5" Type="http://schemas.openxmlformats.org/officeDocument/2006/relationships/slideLayout" Target="../slideLayouts/slideLayout47.xml"/><Relationship Id="rId10" Type="http://schemas.openxmlformats.org/officeDocument/2006/relationships/slideLayout" Target="../slideLayouts/slideLayout52.xml"/><Relationship Id="rId4" Type="http://schemas.openxmlformats.org/officeDocument/2006/relationships/slideLayout" Target="../slideLayouts/slideLayout46.xml"/><Relationship Id="rId9" Type="http://schemas.openxmlformats.org/officeDocument/2006/relationships/slideLayout" Target="../slideLayouts/slideLayout51.xml"/><Relationship Id="rId14" Type="http://schemas.openxmlformats.org/officeDocument/2006/relationships/image" Target="../media/image15.png"/></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2.xml"/><Relationship Id="rId3" Type="http://schemas.openxmlformats.org/officeDocument/2006/relationships/slideLayout" Target="../slideLayouts/slideLayout57.xml"/><Relationship Id="rId7" Type="http://schemas.openxmlformats.org/officeDocument/2006/relationships/slideLayout" Target="../slideLayouts/slideLayout61.xml"/><Relationship Id="rId2" Type="http://schemas.openxmlformats.org/officeDocument/2006/relationships/slideLayout" Target="../slideLayouts/slideLayout56.xml"/><Relationship Id="rId1" Type="http://schemas.openxmlformats.org/officeDocument/2006/relationships/slideLayout" Target="../slideLayouts/slideLayout55.xml"/><Relationship Id="rId6" Type="http://schemas.openxmlformats.org/officeDocument/2006/relationships/slideLayout" Target="../slideLayouts/slideLayout60.xml"/><Relationship Id="rId11" Type="http://schemas.openxmlformats.org/officeDocument/2006/relationships/image" Target="../media/image15.png"/><Relationship Id="rId5" Type="http://schemas.openxmlformats.org/officeDocument/2006/relationships/slideLayout" Target="../slideLayouts/slideLayout59.xml"/><Relationship Id="rId10" Type="http://schemas.openxmlformats.org/officeDocument/2006/relationships/theme" Target="../theme/theme6.xml"/><Relationship Id="rId4" Type="http://schemas.openxmlformats.org/officeDocument/2006/relationships/slideLayout" Target="../slideLayouts/slideLayout58.xml"/><Relationship Id="rId9" Type="http://schemas.openxmlformats.org/officeDocument/2006/relationships/slideLayout" Target="../slideLayouts/slideLayout63.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1.xml"/><Relationship Id="rId13" Type="http://schemas.openxmlformats.org/officeDocument/2006/relationships/slideLayout" Target="../slideLayouts/slideLayout76.xml"/><Relationship Id="rId3" Type="http://schemas.openxmlformats.org/officeDocument/2006/relationships/slideLayout" Target="../slideLayouts/slideLayout66.xml"/><Relationship Id="rId7" Type="http://schemas.openxmlformats.org/officeDocument/2006/relationships/slideLayout" Target="../slideLayouts/slideLayout70.xml"/><Relationship Id="rId12" Type="http://schemas.openxmlformats.org/officeDocument/2006/relationships/slideLayout" Target="../slideLayouts/slideLayout75.xml"/><Relationship Id="rId2" Type="http://schemas.openxmlformats.org/officeDocument/2006/relationships/slideLayout" Target="../slideLayouts/slideLayout65.xml"/><Relationship Id="rId1" Type="http://schemas.openxmlformats.org/officeDocument/2006/relationships/slideLayout" Target="../slideLayouts/slideLayout64.xml"/><Relationship Id="rId6" Type="http://schemas.openxmlformats.org/officeDocument/2006/relationships/slideLayout" Target="../slideLayouts/slideLayout69.xml"/><Relationship Id="rId11" Type="http://schemas.openxmlformats.org/officeDocument/2006/relationships/slideLayout" Target="../slideLayouts/slideLayout74.xml"/><Relationship Id="rId5" Type="http://schemas.openxmlformats.org/officeDocument/2006/relationships/slideLayout" Target="../slideLayouts/slideLayout68.xml"/><Relationship Id="rId15" Type="http://schemas.openxmlformats.org/officeDocument/2006/relationships/image" Target="../media/image6.emf"/><Relationship Id="rId10" Type="http://schemas.openxmlformats.org/officeDocument/2006/relationships/slideLayout" Target="../slideLayouts/slideLayout73.xml"/><Relationship Id="rId4" Type="http://schemas.openxmlformats.org/officeDocument/2006/relationships/slideLayout" Target="../slideLayouts/slideLayout67.xml"/><Relationship Id="rId9" Type="http://schemas.openxmlformats.org/officeDocument/2006/relationships/slideLayout" Target="../slideLayouts/slideLayout72.xml"/><Relationship Id="rId14"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84.xml"/><Relationship Id="rId13" Type="http://schemas.openxmlformats.org/officeDocument/2006/relationships/theme" Target="../theme/theme8.xml"/><Relationship Id="rId3" Type="http://schemas.openxmlformats.org/officeDocument/2006/relationships/slideLayout" Target="../slideLayouts/slideLayout79.xml"/><Relationship Id="rId7" Type="http://schemas.openxmlformats.org/officeDocument/2006/relationships/slideLayout" Target="../slideLayouts/slideLayout83.xml"/><Relationship Id="rId12" Type="http://schemas.openxmlformats.org/officeDocument/2006/relationships/slideLayout" Target="../slideLayouts/slideLayout88.xml"/><Relationship Id="rId2" Type="http://schemas.openxmlformats.org/officeDocument/2006/relationships/slideLayout" Target="../slideLayouts/slideLayout78.xml"/><Relationship Id="rId1" Type="http://schemas.openxmlformats.org/officeDocument/2006/relationships/slideLayout" Target="../slideLayouts/slideLayout77.xml"/><Relationship Id="rId6" Type="http://schemas.openxmlformats.org/officeDocument/2006/relationships/slideLayout" Target="../slideLayouts/slideLayout82.xml"/><Relationship Id="rId11" Type="http://schemas.openxmlformats.org/officeDocument/2006/relationships/slideLayout" Target="../slideLayouts/slideLayout87.xml"/><Relationship Id="rId5" Type="http://schemas.openxmlformats.org/officeDocument/2006/relationships/slideLayout" Target="../slideLayouts/slideLayout81.xml"/><Relationship Id="rId10" Type="http://schemas.openxmlformats.org/officeDocument/2006/relationships/slideLayout" Target="../slideLayouts/slideLayout86.xml"/><Relationship Id="rId4" Type="http://schemas.openxmlformats.org/officeDocument/2006/relationships/slideLayout" Target="../slideLayouts/slideLayout80.xml"/><Relationship Id="rId9" Type="http://schemas.openxmlformats.org/officeDocument/2006/relationships/slideLayout" Target="../slideLayouts/slideLayout85.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96.xml"/><Relationship Id="rId13" Type="http://schemas.openxmlformats.org/officeDocument/2006/relationships/theme" Target="../theme/theme9.xml"/><Relationship Id="rId3" Type="http://schemas.openxmlformats.org/officeDocument/2006/relationships/slideLayout" Target="../slideLayouts/slideLayout91.xml"/><Relationship Id="rId7" Type="http://schemas.openxmlformats.org/officeDocument/2006/relationships/slideLayout" Target="../slideLayouts/slideLayout95.xml"/><Relationship Id="rId12" Type="http://schemas.openxmlformats.org/officeDocument/2006/relationships/slideLayout" Target="../slideLayouts/slideLayout100.xml"/><Relationship Id="rId2" Type="http://schemas.openxmlformats.org/officeDocument/2006/relationships/slideLayout" Target="../slideLayouts/slideLayout90.xml"/><Relationship Id="rId1" Type="http://schemas.openxmlformats.org/officeDocument/2006/relationships/slideLayout" Target="../slideLayouts/slideLayout89.xml"/><Relationship Id="rId6" Type="http://schemas.openxmlformats.org/officeDocument/2006/relationships/slideLayout" Target="../slideLayouts/slideLayout94.xml"/><Relationship Id="rId11" Type="http://schemas.openxmlformats.org/officeDocument/2006/relationships/slideLayout" Target="../slideLayouts/slideLayout99.xml"/><Relationship Id="rId5" Type="http://schemas.openxmlformats.org/officeDocument/2006/relationships/slideLayout" Target="../slideLayouts/slideLayout93.xml"/><Relationship Id="rId10" Type="http://schemas.openxmlformats.org/officeDocument/2006/relationships/slideLayout" Target="../slideLayouts/slideLayout98.xml"/><Relationship Id="rId4" Type="http://schemas.openxmlformats.org/officeDocument/2006/relationships/slideLayout" Target="../slideLayouts/slideLayout92.xml"/><Relationship Id="rId9" Type="http://schemas.openxmlformats.org/officeDocument/2006/relationships/slideLayout" Target="../slideLayouts/slideLayout9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555271" y="726147"/>
            <a:ext cx="11081461" cy="656590"/>
          </a:xfrm>
          <a:prstGeom prst="rect">
            <a:avLst/>
          </a:prstGeom>
          <a:noFill/>
          <a:ln w="9525">
            <a:noFill/>
            <a:miter lim="800000"/>
            <a:headEnd/>
            <a:tailEnd/>
          </a:ln>
        </p:spPr>
        <p:txBody>
          <a:bodyPr vert="horz" wrap="square" lIns="91440" tIns="45720" rIns="91440" bIns="45720" numCol="1" anchor="b" anchorCtr="0" compatLnSpc="1">
            <a:prstTxWarp prst="textNoShape">
              <a:avLst/>
            </a:prstTxWarp>
            <a:noAutofit/>
          </a:bodyPr>
          <a:lstStyle/>
          <a:p>
            <a:pPr lvl="0"/>
            <a:r>
              <a:rPr lang="en-US" dirty="0"/>
              <a:t>Click to edit Master title style</a:t>
            </a:r>
          </a:p>
        </p:txBody>
      </p:sp>
      <p:sp>
        <p:nvSpPr>
          <p:cNvPr id="1027" name="Rectangle 3"/>
          <p:cNvSpPr>
            <a:spLocks noGrp="1" noChangeArrowheads="1"/>
          </p:cNvSpPr>
          <p:nvPr>
            <p:ph type="body" idx="1"/>
          </p:nvPr>
        </p:nvSpPr>
        <p:spPr bwMode="auto">
          <a:xfrm>
            <a:off x="574892" y="2224853"/>
            <a:ext cx="11054368" cy="434227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p:txBody>
      </p:sp>
      <p:sp>
        <p:nvSpPr>
          <p:cNvPr id="4" name="TextBox 3"/>
          <p:cNvSpPr txBox="1"/>
          <p:nvPr userDrawn="1"/>
        </p:nvSpPr>
        <p:spPr>
          <a:xfrm>
            <a:off x="10846949" y="6479175"/>
            <a:ext cx="356697" cy="179601"/>
          </a:xfrm>
          <a:prstGeom prst="rect">
            <a:avLst/>
          </a:prstGeom>
          <a:noFill/>
        </p:spPr>
        <p:txBody>
          <a:bodyPr wrap="square" lIns="0" tIns="0" rIns="0" bIns="0" rtlCol="0" anchor="ctr">
            <a:spAutoFit/>
          </a:bodyPr>
          <a:lstStyle>
            <a:defPPr>
              <a:defRPr lang="en-US"/>
            </a:defPPr>
            <a:lvl1pPr algn="ctr">
              <a:defRPr sz="4400" cap="all">
                <a:solidFill>
                  <a:schemeClr val="bg1"/>
                </a:solidFill>
                <a:latin typeface="Century Gothic" pitchFamily="34" charset="0"/>
              </a:defRPr>
            </a:lvl1pPr>
          </a:lstStyle>
          <a:p>
            <a:pPr algn="r"/>
            <a:fld id="{9EF62655-870B-4C06-BC3D-C67D37BAE36D}" type="slidenum">
              <a:rPr lang="en-US" sz="944" kern="1200" smtClean="0">
                <a:solidFill>
                  <a:schemeClr val="accent4"/>
                </a:solidFill>
                <a:latin typeface="Segoe UI Light" panose="020B0502040204020203" pitchFamily="34" charset="0"/>
                <a:ea typeface="MS PGothic" pitchFamily="34" charset="-128"/>
                <a:cs typeface="+mn-cs"/>
              </a:rPr>
              <a:pPr algn="r"/>
              <a:t>‹#›</a:t>
            </a:fld>
            <a:r>
              <a:rPr lang="en-US" sz="1167" cap="none" baseline="0" dirty="0">
                <a:solidFill>
                  <a:schemeClr val="accent2">
                    <a:lumMod val="60000"/>
                    <a:lumOff val="40000"/>
                  </a:schemeClr>
                </a:solidFill>
              </a:rPr>
              <a:t> </a:t>
            </a:r>
            <a:endParaRPr lang="en-US" sz="1167" cap="none" dirty="0">
              <a:solidFill>
                <a:schemeClr val="accent2">
                  <a:lumMod val="60000"/>
                  <a:lumOff val="40000"/>
                </a:schemeClr>
              </a:solidFill>
            </a:endParaRPr>
          </a:p>
        </p:txBody>
      </p:sp>
      <p:grpSp>
        <p:nvGrpSpPr>
          <p:cNvPr id="5" name="Group 4"/>
          <p:cNvGrpSpPr/>
          <p:nvPr userDrawn="1"/>
        </p:nvGrpSpPr>
        <p:grpSpPr>
          <a:xfrm>
            <a:off x="11281895" y="6518237"/>
            <a:ext cx="648336" cy="119757"/>
            <a:chOff x="677492" y="-1417931"/>
            <a:chExt cx="3154606" cy="582700"/>
          </a:xfrm>
        </p:grpSpPr>
        <p:sp>
          <p:nvSpPr>
            <p:cNvPr id="6" name="Freeform 5"/>
            <p:cNvSpPr>
              <a:spLocks noEditPoints="1"/>
            </p:cNvSpPr>
            <p:nvPr userDrawn="1"/>
          </p:nvSpPr>
          <p:spPr bwMode="auto">
            <a:xfrm>
              <a:off x="3761772" y="-980905"/>
              <a:ext cx="70326" cy="68652"/>
            </a:xfrm>
            <a:custGeom>
              <a:avLst/>
              <a:gdLst>
                <a:gd name="T0" fmla="*/ 36 w 87"/>
                <a:gd name="T1" fmla="*/ 37 h 83"/>
                <a:gd name="T2" fmla="*/ 36 w 87"/>
                <a:gd name="T3" fmla="*/ 26 h 83"/>
                <a:gd name="T4" fmla="*/ 43 w 87"/>
                <a:gd name="T5" fmla="*/ 26 h 83"/>
                <a:gd name="T6" fmla="*/ 52 w 87"/>
                <a:gd name="T7" fmla="*/ 31 h 83"/>
                <a:gd name="T8" fmla="*/ 45 w 87"/>
                <a:gd name="T9" fmla="*/ 37 h 83"/>
                <a:gd name="T10" fmla="*/ 36 w 87"/>
                <a:gd name="T11" fmla="*/ 37 h 83"/>
                <a:gd name="T12" fmla="*/ 36 w 87"/>
                <a:gd name="T13" fmla="*/ 45 h 83"/>
                <a:gd name="T14" fmla="*/ 41 w 87"/>
                <a:gd name="T15" fmla="*/ 45 h 83"/>
                <a:gd name="T16" fmla="*/ 52 w 87"/>
                <a:gd name="T17" fmla="*/ 63 h 83"/>
                <a:gd name="T18" fmla="*/ 63 w 87"/>
                <a:gd name="T19" fmla="*/ 63 h 83"/>
                <a:gd name="T20" fmla="*/ 52 w 87"/>
                <a:gd name="T21" fmla="*/ 44 h 83"/>
                <a:gd name="T22" fmla="*/ 63 w 87"/>
                <a:gd name="T23" fmla="*/ 32 h 83"/>
                <a:gd name="T24" fmla="*/ 44 w 87"/>
                <a:gd name="T25" fmla="*/ 19 h 83"/>
                <a:gd name="T26" fmla="*/ 26 w 87"/>
                <a:gd name="T27" fmla="*/ 19 h 83"/>
                <a:gd name="T28" fmla="*/ 26 w 87"/>
                <a:gd name="T29" fmla="*/ 63 h 83"/>
                <a:gd name="T30" fmla="*/ 36 w 87"/>
                <a:gd name="T31" fmla="*/ 63 h 83"/>
                <a:gd name="T32" fmla="*/ 36 w 87"/>
                <a:gd name="T33" fmla="*/ 45 h 83"/>
                <a:gd name="T34" fmla="*/ 87 w 87"/>
                <a:gd name="T35" fmla="*/ 41 h 83"/>
                <a:gd name="T36" fmla="*/ 44 w 87"/>
                <a:gd name="T37" fmla="*/ 0 h 83"/>
                <a:gd name="T38" fmla="*/ 0 w 87"/>
                <a:gd name="T39" fmla="*/ 41 h 83"/>
                <a:gd name="T40" fmla="*/ 44 w 87"/>
                <a:gd name="T41" fmla="*/ 83 h 83"/>
                <a:gd name="T42" fmla="*/ 87 w 87"/>
                <a:gd name="T43" fmla="*/ 41 h 83"/>
                <a:gd name="T44" fmla="*/ 74 w 87"/>
                <a:gd name="T45" fmla="*/ 41 h 83"/>
                <a:gd name="T46" fmla="*/ 44 w 87"/>
                <a:gd name="T47" fmla="*/ 73 h 83"/>
                <a:gd name="T48" fmla="*/ 44 w 87"/>
                <a:gd name="T49" fmla="*/ 73 h 83"/>
                <a:gd name="T50" fmla="*/ 13 w 87"/>
                <a:gd name="T51" fmla="*/ 41 h 83"/>
                <a:gd name="T52" fmla="*/ 44 w 87"/>
                <a:gd name="T53" fmla="*/ 9 h 83"/>
                <a:gd name="T54" fmla="*/ 74 w 87"/>
                <a:gd name="T55" fmla="*/ 4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7" h="83">
                  <a:moveTo>
                    <a:pt x="36" y="37"/>
                  </a:moveTo>
                  <a:cubicBezTo>
                    <a:pt x="36" y="26"/>
                    <a:pt x="36" y="26"/>
                    <a:pt x="36" y="26"/>
                  </a:cubicBezTo>
                  <a:cubicBezTo>
                    <a:pt x="43" y="26"/>
                    <a:pt x="43" y="26"/>
                    <a:pt x="43" y="26"/>
                  </a:cubicBezTo>
                  <a:cubicBezTo>
                    <a:pt x="47" y="26"/>
                    <a:pt x="52" y="27"/>
                    <a:pt x="52" y="31"/>
                  </a:cubicBezTo>
                  <a:cubicBezTo>
                    <a:pt x="52" y="36"/>
                    <a:pt x="50" y="37"/>
                    <a:pt x="45" y="37"/>
                  </a:cubicBezTo>
                  <a:cubicBezTo>
                    <a:pt x="36" y="37"/>
                    <a:pt x="36" y="37"/>
                    <a:pt x="36" y="37"/>
                  </a:cubicBezTo>
                  <a:moveTo>
                    <a:pt x="36" y="45"/>
                  </a:moveTo>
                  <a:cubicBezTo>
                    <a:pt x="41" y="45"/>
                    <a:pt x="41" y="45"/>
                    <a:pt x="41" y="45"/>
                  </a:cubicBezTo>
                  <a:cubicBezTo>
                    <a:pt x="52" y="63"/>
                    <a:pt x="52" y="63"/>
                    <a:pt x="52" y="63"/>
                  </a:cubicBezTo>
                  <a:cubicBezTo>
                    <a:pt x="63" y="63"/>
                    <a:pt x="63" y="63"/>
                    <a:pt x="63" y="63"/>
                  </a:cubicBezTo>
                  <a:cubicBezTo>
                    <a:pt x="52" y="44"/>
                    <a:pt x="52" y="44"/>
                    <a:pt x="52" y="44"/>
                  </a:cubicBezTo>
                  <a:cubicBezTo>
                    <a:pt x="58" y="43"/>
                    <a:pt x="63" y="41"/>
                    <a:pt x="63" y="32"/>
                  </a:cubicBezTo>
                  <a:cubicBezTo>
                    <a:pt x="63" y="22"/>
                    <a:pt x="56" y="19"/>
                    <a:pt x="44" y="19"/>
                  </a:cubicBezTo>
                  <a:cubicBezTo>
                    <a:pt x="26" y="19"/>
                    <a:pt x="26" y="19"/>
                    <a:pt x="26" y="19"/>
                  </a:cubicBezTo>
                  <a:cubicBezTo>
                    <a:pt x="26" y="63"/>
                    <a:pt x="26" y="63"/>
                    <a:pt x="26" y="63"/>
                  </a:cubicBezTo>
                  <a:cubicBezTo>
                    <a:pt x="36" y="63"/>
                    <a:pt x="36" y="63"/>
                    <a:pt x="36" y="63"/>
                  </a:cubicBezTo>
                  <a:cubicBezTo>
                    <a:pt x="36" y="45"/>
                    <a:pt x="36" y="45"/>
                    <a:pt x="36" y="45"/>
                  </a:cubicBezTo>
                  <a:moveTo>
                    <a:pt x="87" y="41"/>
                  </a:moveTo>
                  <a:cubicBezTo>
                    <a:pt x="87" y="15"/>
                    <a:pt x="66" y="0"/>
                    <a:pt x="44" y="0"/>
                  </a:cubicBezTo>
                  <a:cubicBezTo>
                    <a:pt x="21" y="0"/>
                    <a:pt x="0" y="15"/>
                    <a:pt x="0" y="41"/>
                  </a:cubicBezTo>
                  <a:cubicBezTo>
                    <a:pt x="0" y="67"/>
                    <a:pt x="21" y="83"/>
                    <a:pt x="44" y="83"/>
                  </a:cubicBezTo>
                  <a:cubicBezTo>
                    <a:pt x="66" y="83"/>
                    <a:pt x="87" y="67"/>
                    <a:pt x="87" y="41"/>
                  </a:cubicBezTo>
                  <a:moveTo>
                    <a:pt x="74" y="41"/>
                  </a:moveTo>
                  <a:cubicBezTo>
                    <a:pt x="74" y="60"/>
                    <a:pt x="60" y="73"/>
                    <a:pt x="44" y="73"/>
                  </a:cubicBezTo>
                  <a:cubicBezTo>
                    <a:pt x="44" y="73"/>
                    <a:pt x="44" y="73"/>
                    <a:pt x="44" y="73"/>
                  </a:cubicBezTo>
                  <a:cubicBezTo>
                    <a:pt x="26" y="73"/>
                    <a:pt x="13" y="60"/>
                    <a:pt x="13" y="41"/>
                  </a:cubicBezTo>
                  <a:cubicBezTo>
                    <a:pt x="13" y="22"/>
                    <a:pt x="26" y="9"/>
                    <a:pt x="44" y="9"/>
                  </a:cubicBezTo>
                  <a:cubicBezTo>
                    <a:pt x="60" y="9"/>
                    <a:pt x="74" y="22"/>
                    <a:pt x="74" y="4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2000" dirty="0">
                <a:latin typeface="Segoe UI Light" panose="020B0502040204020203" pitchFamily="34" charset="0"/>
              </a:endParaRPr>
            </a:p>
          </p:txBody>
        </p:sp>
        <p:sp>
          <p:nvSpPr>
            <p:cNvPr id="7" name="Freeform 6"/>
            <p:cNvSpPr>
              <a:spLocks noEditPoints="1"/>
            </p:cNvSpPr>
            <p:nvPr userDrawn="1"/>
          </p:nvSpPr>
          <p:spPr bwMode="auto">
            <a:xfrm>
              <a:off x="1700563" y="-1309093"/>
              <a:ext cx="2039443" cy="385118"/>
            </a:xfrm>
            <a:custGeom>
              <a:avLst/>
              <a:gdLst>
                <a:gd name="T0" fmla="*/ 1048 w 2520"/>
                <a:gd name="T1" fmla="*/ 0 h 472"/>
                <a:gd name="T2" fmla="*/ 1048 w 2520"/>
                <a:gd name="T3" fmla="*/ 472 h 472"/>
                <a:gd name="T4" fmla="*/ 1181 w 2520"/>
                <a:gd name="T5" fmla="*/ 472 h 472"/>
                <a:gd name="T6" fmla="*/ 1181 w 2520"/>
                <a:gd name="T7" fmla="*/ 0 h 472"/>
                <a:gd name="T8" fmla="*/ 1048 w 2520"/>
                <a:gd name="T9" fmla="*/ 0 h 472"/>
                <a:gd name="T10" fmla="*/ 0 w 2520"/>
                <a:gd name="T11" fmla="*/ 0 h 472"/>
                <a:gd name="T12" fmla="*/ 0 w 2520"/>
                <a:gd name="T13" fmla="*/ 472 h 472"/>
                <a:gd name="T14" fmla="*/ 134 w 2520"/>
                <a:gd name="T15" fmla="*/ 472 h 472"/>
                <a:gd name="T16" fmla="*/ 134 w 2520"/>
                <a:gd name="T17" fmla="*/ 105 h 472"/>
                <a:gd name="T18" fmla="*/ 239 w 2520"/>
                <a:gd name="T19" fmla="*/ 106 h 472"/>
                <a:gd name="T20" fmla="*/ 314 w 2520"/>
                <a:gd name="T21" fmla="*/ 132 h 472"/>
                <a:gd name="T22" fmla="*/ 344 w 2520"/>
                <a:gd name="T23" fmla="*/ 257 h 472"/>
                <a:gd name="T24" fmla="*/ 344 w 2520"/>
                <a:gd name="T25" fmla="*/ 472 h 472"/>
                <a:gd name="T26" fmla="*/ 474 w 2520"/>
                <a:gd name="T27" fmla="*/ 472 h 472"/>
                <a:gd name="T28" fmla="*/ 474 w 2520"/>
                <a:gd name="T29" fmla="*/ 211 h 472"/>
                <a:gd name="T30" fmla="*/ 239 w 2520"/>
                <a:gd name="T31" fmla="*/ 0 h 472"/>
                <a:gd name="T32" fmla="*/ 0 w 2520"/>
                <a:gd name="T33" fmla="*/ 0 h 472"/>
                <a:gd name="T34" fmla="*/ 1262 w 2520"/>
                <a:gd name="T35" fmla="*/ 0 h 472"/>
                <a:gd name="T36" fmla="*/ 1262 w 2520"/>
                <a:gd name="T37" fmla="*/ 472 h 472"/>
                <a:gd name="T38" fmla="*/ 1479 w 2520"/>
                <a:gd name="T39" fmla="*/ 472 h 472"/>
                <a:gd name="T40" fmla="*/ 1672 w 2520"/>
                <a:gd name="T41" fmla="*/ 410 h 472"/>
                <a:gd name="T42" fmla="*/ 1719 w 2520"/>
                <a:gd name="T43" fmla="*/ 242 h 472"/>
                <a:gd name="T44" fmla="*/ 1676 w 2520"/>
                <a:gd name="T45" fmla="*/ 79 h 472"/>
                <a:gd name="T46" fmla="*/ 1449 w 2520"/>
                <a:gd name="T47" fmla="*/ 0 h 472"/>
                <a:gd name="T48" fmla="*/ 1262 w 2520"/>
                <a:gd name="T49" fmla="*/ 0 h 472"/>
                <a:gd name="T50" fmla="*/ 1395 w 2520"/>
                <a:gd name="T51" fmla="*/ 103 h 472"/>
                <a:gd name="T52" fmla="*/ 1452 w 2520"/>
                <a:gd name="T53" fmla="*/ 103 h 472"/>
                <a:gd name="T54" fmla="*/ 1589 w 2520"/>
                <a:gd name="T55" fmla="*/ 237 h 472"/>
                <a:gd name="T56" fmla="*/ 1452 w 2520"/>
                <a:gd name="T57" fmla="*/ 372 h 472"/>
                <a:gd name="T58" fmla="*/ 1395 w 2520"/>
                <a:gd name="T59" fmla="*/ 372 h 472"/>
                <a:gd name="T60" fmla="*/ 1395 w 2520"/>
                <a:gd name="T61" fmla="*/ 103 h 472"/>
                <a:gd name="T62" fmla="*/ 856 w 2520"/>
                <a:gd name="T63" fmla="*/ 0 h 472"/>
                <a:gd name="T64" fmla="*/ 745 w 2520"/>
                <a:gd name="T65" fmla="*/ 374 h 472"/>
                <a:gd name="T66" fmla="*/ 638 w 2520"/>
                <a:gd name="T67" fmla="*/ 0 h 472"/>
                <a:gd name="T68" fmla="*/ 494 w 2520"/>
                <a:gd name="T69" fmla="*/ 0 h 472"/>
                <a:gd name="T70" fmla="*/ 646 w 2520"/>
                <a:gd name="T71" fmla="*/ 472 h 472"/>
                <a:gd name="T72" fmla="*/ 838 w 2520"/>
                <a:gd name="T73" fmla="*/ 472 h 472"/>
                <a:gd name="T74" fmla="*/ 992 w 2520"/>
                <a:gd name="T75" fmla="*/ 0 h 472"/>
                <a:gd name="T76" fmla="*/ 856 w 2520"/>
                <a:gd name="T77" fmla="*/ 0 h 472"/>
                <a:gd name="T78" fmla="*/ 1781 w 2520"/>
                <a:gd name="T79" fmla="*/ 472 h 472"/>
                <a:gd name="T80" fmla="*/ 1915 w 2520"/>
                <a:gd name="T81" fmla="*/ 472 h 472"/>
                <a:gd name="T82" fmla="*/ 1915 w 2520"/>
                <a:gd name="T83" fmla="*/ 0 h 472"/>
                <a:gd name="T84" fmla="*/ 1781 w 2520"/>
                <a:gd name="T85" fmla="*/ 0 h 472"/>
                <a:gd name="T86" fmla="*/ 1781 w 2520"/>
                <a:gd name="T87" fmla="*/ 472 h 472"/>
                <a:gd name="T88" fmla="*/ 2155 w 2520"/>
                <a:gd name="T89" fmla="*/ 1 h 472"/>
                <a:gd name="T90" fmla="*/ 1969 w 2520"/>
                <a:gd name="T91" fmla="*/ 472 h 472"/>
                <a:gd name="T92" fmla="*/ 2100 w 2520"/>
                <a:gd name="T93" fmla="*/ 472 h 472"/>
                <a:gd name="T94" fmla="*/ 2130 w 2520"/>
                <a:gd name="T95" fmla="*/ 389 h 472"/>
                <a:gd name="T96" fmla="*/ 2350 w 2520"/>
                <a:gd name="T97" fmla="*/ 389 h 472"/>
                <a:gd name="T98" fmla="*/ 2378 w 2520"/>
                <a:gd name="T99" fmla="*/ 472 h 472"/>
                <a:gd name="T100" fmla="*/ 2520 w 2520"/>
                <a:gd name="T101" fmla="*/ 472 h 472"/>
                <a:gd name="T102" fmla="*/ 2333 w 2520"/>
                <a:gd name="T103" fmla="*/ 1 h 472"/>
                <a:gd name="T104" fmla="*/ 2155 w 2520"/>
                <a:gd name="T105" fmla="*/ 1 h 472"/>
                <a:gd name="T106" fmla="*/ 2241 w 2520"/>
                <a:gd name="T107" fmla="*/ 87 h 472"/>
                <a:gd name="T108" fmla="*/ 2322 w 2520"/>
                <a:gd name="T109" fmla="*/ 307 h 472"/>
                <a:gd name="T110" fmla="*/ 2158 w 2520"/>
                <a:gd name="T111" fmla="*/ 307 h 472"/>
                <a:gd name="T112" fmla="*/ 2241 w 2520"/>
                <a:gd name="T113" fmla="*/ 87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520" h="472">
                  <a:moveTo>
                    <a:pt x="1048" y="0"/>
                  </a:moveTo>
                  <a:cubicBezTo>
                    <a:pt x="1048" y="472"/>
                    <a:pt x="1048" y="472"/>
                    <a:pt x="1048" y="472"/>
                  </a:cubicBezTo>
                  <a:cubicBezTo>
                    <a:pt x="1181" y="472"/>
                    <a:pt x="1181" y="472"/>
                    <a:pt x="1181" y="472"/>
                  </a:cubicBezTo>
                  <a:cubicBezTo>
                    <a:pt x="1181" y="0"/>
                    <a:pt x="1181" y="0"/>
                    <a:pt x="1181" y="0"/>
                  </a:cubicBezTo>
                  <a:lnTo>
                    <a:pt x="1048" y="0"/>
                  </a:lnTo>
                  <a:close/>
                  <a:moveTo>
                    <a:pt x="0" y="0"/>
                  </a:moveTo>
                  <a:cubicBezTo>
                    <a:pt x="0" y="472"/>
                    <a:pt x="0" y="472"/>
                    <a:pt x="0" y="472"/>
                  </a:cubicBezTo>
                  <a:cubicBezTo>
                    <a:pt x="134" y="472"/>
                    <a:pt x="134" y="472"/>
                    <a:pt x="134" y="472"/>
                  </a:cubicBezTo>
                  <a:cubicBezTo>
                    <a:pt x="134" y="105"/>
                    <a:pt x="134" y="105"/>
                    <a:pt x="134" y="105"/>
                  </a:cubicBezTo>
                  <a:cubicBezTo>
                    <a:pt x="239" y="106"/>
                    <a:pt x="239" y="106"/>
                    <a:pt x="239" y="106"/>
                  </a:cubicBezTo>
                  <a:cubicBezTo>
                    <a:pt x="273" y="106"/>
                    <a:pt x="297" y="114"/>
                    <a:pt x="314" y="132"/>
                  </a:cubicBezTo>
                  <a:cubicBezTo>
                    <a:pt x="335" y="154"/>
                    <a:pt x="344" y="191"/>
                    <a:pt x="344" y="257"/>
                  </a:cubicBezTo>
                  <a:cubicBezTo>
                    <a:pt x="344" y="472"/>
                    <a:pt x="344" y="472"/>
                    <a:pt x="344" y="472"/>
                  </a:cubicBezTo>
                  <a:cubicBezTo>
                    <a:pt x="474" y="472"/>
                    <a:pt x="474" y="472"/>
                    <a:pt x="474" y="472"/>
                  </a:cubicBezTo>
                  <a:cubicBezTo>
                    <a:pt x="474" y="211"/>
                    <a:pt x="474" y="211"/>
                    <a:pt x="474" y="211"/>
                  </a:cubicBezTo>
                  <a:cubicBezTo>
                    <a:pt x="474" y="25"/>
                    <a:pt x="355" y="0"/>
                    <a:pt x="239" y="0"/>
                  </a:cubicBezTo>
                  <a:lnTo>
                    <a:pt x="0" y="0"/>
                  </a:lnTo>
                  <a:close/>
                  <a:moveTo>
                    <a:pt x="1262" y="0"/>
                  </a:moveTo>
                  <a:cubicBezTo>
                    <a:pt x="1262" y="472"/>
                    <a:pt x="1262" y="472"/>
                    <a:pt x="1262" y="472"/>
                  </a:cubicBezTo>
                  <a:cubicBezTo>
                    <a:pt x="1479" y="472"/>
                    <a:pt x="1479" y="472"/>
                    <a:pt x="1479" y="472"/>
                  </a:cubicBezTo>
                  <a:cubicBezTo>
                    <a:pt x="1594" y="472"/>
                    <a:pt x="1631" y="453"/>
                    <a:pt x="1672" y="410"/>
                  </a:cubicBezTo>
                  <a:cubicBezTo>
                    <a:pt x="1701" y="380"/>
                    <a:pt x="1719" y="314"/>
                    <a:pt x="1719" y="242"/>
                  </a:cubicBezTo>
                  <a:cubicBezTo>
                    <a:pt x="1719" y="175"/>
                    <a:pt x="1704" y="116"/>
                    <a:pt x="1676" y="79"/>
                  </a:cubicBezTo>
                  <a:cubicBezTo>
                    <a:pt x="1627" y="13"/>
                    <a:pt x="1556" y="0"/>
                    <a:pt x="1449" y="0"/>
                  </a:cubicBezTo>
                  <a:lnTo>
                    <a:pt x="1262" y="0"/>
                  </a:lnTo>
                  <a:close/>
                  <a:moveTo>
                    <a:pt x="1395" y="103"/>
                  </a:moveTo>
                  <a:cubicBezTo>
                    <a:pt x="1452" y="103"/>
                    <a:pt x="1452" y="103"/>
                    <a:pt x="1452" y="103"/>
                  </a:cubicBezTo>
                  <a:cubicBezTo>
                    <a:pt x="1535" y="103"/>
                    <a:pt x="1589" y="140"/>
                    <a:pt x="1589" y="237"/>
                  </a:cubicBezTo>
                  <a:cubicBezTo>
                    <a:pt x="1589" y="334"/>
                    <a:pt x="1535" y="372"/>
                    <a:pt x="1452" y="372"/>
                  </a:cubicBezTo>
                  <a:cubicBezTo>
                    <a:pt x="1395" y="372"/>
                    <a:pt x="1395" y="372"/>
                    <a:pt x="1395" y="372"/>
                  </a:cubicBezTo>
                  <a:lnTo>
                    <a:pt x="1395" y="103"/>
                  </a:lnTo>
                  <a:close/>
                  <a:moveTo>
                    <a:pt x="856" y="0"/>
                  </a:moveTo>
                  <a:cubicBezTo>
                    <a:pt x="745" y="374"/>
                    <a:pt x="745" y="374"/>
                    <a:pt x="745" y="374"/>
                  </a:cubicBezTo>
                  <a:cubicBezTo>
                    <a:pt x="638" y="0"/>
                    <a:pt x="638" y="0"/>
                    <a:pt x="638" y="0"/>
                  </a:cubicBezTo>
                  <a:cubicBezTo>
                    <a:pt x="494" y="0"/>
                    <a:pt x="494" y="0"/>
                    <a:pt x="494" y="0"/>
                  </a:cubicBezTo>
                  <a:cubicBezTo>
                    <a:pt x="646" y="472"/>
                    <a:pt x="646" y="472"/>
                    <a:pt x="646" y="472"/>
                  </a:cubicBezTo>
                  <a:cubicBezTo>
                    <a:pt x="838" y="472"/>
                    <a:pt x="838" y="472"/>
                    <a:pt x="838" y="472"/>
                  </a:cubicBezTo>
                  <a:cubicBezTo>
                    <a:pt x="992" y="0"/>
                    <a:pt x="992" y="0"/>
                    <a:pt x="992" y="0"/>
                  </a:cubicBezTo>
                  <a:lnTo>
                    <a:pt x="856" y="0"/>
                  </a:lnTo>
                  <a:close/>
                  <a:moveTo>
                    <a:pt x="1781" y="472"/>
                  </a:moveTo>
                  <a:cubicBezTo>
                    <a:pt x="1915" y="472"/>
                    <a:pt x="1915" y="472"/>
                    <a:pt x="1915" y="472"/>
                  </a:cubicBezTo>
                  <a:cubicBezTo>
                    <a:pt x="1915" y="0"/>
                    <a:pt x="1915" y="0"/>
                    <a:pt x="1915" y="0"/>
                  </a:cubicBezTo>
                  <a:cubicBezTo>
                    <a:pt x="1781" y="0"/>
                    <a:pt x="1781" y="0"/>
                    <a:pt x="1781" y="0"/>
                  </a:cubicBezTo>
                  <a:lnTo>
                    <a:pt x="1781" y="472"/>
                  </a:lnTo>
                  <a:close/>
                  <a:moveTo>
                    <a:pt x="2155" y="1"/>
                  </a:moveTo>
                  <a:cubicBezTo>
                    <a:pt x="1969" y="472"/>
                    <a:pt x="1969" y="472"/>
                    <a:pt x="1969" y="472"/>
                  </a:cubicBezTo>
                  <a:cubicBezTo>
                    <a:pt x="2100" y="472"/>
                    <a:pt x="2100" y="472"/>
                    <a:pt x="2100" y="472"/>
                  </a:cubicBezTo>
                  <a:cubicBezTo>
                    <a:pt x="2130" y="389"/>
                    <a:pt x="2130" y="389"/>
                    <a:pt x="2130" y="389"/>
                  </a:cubicBezTo>
                  <a:cubicBezTo>
                    <a:pt x="2350" y="389"/>
                    <a:pt x="2350" y="389"/>
                    <a:pt x="2350" y="389"/>
                  </a:cubicBezTo>
                  <a:cubicBezTo>
                    <a:pt x="2378" y="472"/>
                    <a:pt x="2378" y="472"/>
                    <a:pt x="2378" y="472"/>
                  </a:cubicBezTo>
                  <a:cubicBezTo>
                    <a:pt x="2520" y="472"/>
                    <a:pt x="2520" y="472"/>
                    <a:pt x="2520" y="472"/>
                  </a:cubicBezTo>
                  <a:cubicBezTo>
                    <a:pt x="2333" y="1"/>
                    <a:pt x="2333" y="1"/>
                    <a:pt x="2333" y="1"/>
                  </a:cubicBezTo>
                  <a:lnTo>
                    <a:pt x="2155" y="1"/>
                  </a:lnTo>
                  <a:close/>
                  <a:moveTo>
                    <a:pt x="2241" y="87"/>
                  </a:moveTo>
                  <a:cubicBezTo>
                    <a:pt x="2322" y="307"/>
                    <a:pt x="2322" y="307"/>
                    <a:pt x="2322" y="307"/>
                  </a:cubicBezTo>
                  <a:cubicBezTo>
                    <a:pt x="2158" y="307"/>
                    <a:pt x="2158" y="307"/>
                    <a:pt x="2158" y="307"/>
                  </a:cubicBezTo>
                  <a:lnTo>
                    <a:pt x="2241" y="8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2000" dirty="0">
                <a:latin typeface="Segoe UI Light" panose="020B0502040204020203" pitchFamily="34" charset="0"/>
              </a:endParaRPr>
            </a:p>
          </p:txBody>
        </p:sp>
        <p:sp>
          <p:nvSpPr>
            <p:cNvPr id="8" name="Freeform 7"/>
            <p:cNvSpPr>
              <a:spLocks noEditPoints="1"/>
            </p:cNvSpPr>
            <p:nvPr userDrawn="1"/>
          </p:nvSpPr>
          <p:spPr bwMode="auto">
            <a:xfrm>
              <a:off x="677492" y="-1417931"/>
              <a:ext cx="877396" cy="582700"/>
            </a:xfrm>
            <a:custGeom>
              <a:avLst/>
              <a:gdLst>
                <a:gd name="T0" fmla="*/ 405 w 1086"/>
                <a:gd name="T1" fmla="*/ 214 h 718"/>
                <a:gd name="T2" fmla="*/ 405 w 1086"/>
                <a:gd name="T3" fmla="*/ 149 h 718"/>
                <a:gd name="T4" fmla="*/ 424 w 1086"/>
                <a:gd name="T5" fmla="*/ 148 h 718"/>
                <a:gd name="T6" fmla="*/ 719 w 1086"/>
                <a:gd name="T7" fmla="*/ 301 h 718"/>
                <a:gd name="T8" fmla="*/ 458 w 1086"/>
                <a:gd name="T9" fmla="*/ 476 h 718"/>
                <a:gd name="T10" fmla="*/ 405 w 1086"/>
                <a:gd name="T11" fmla="*/ 467 h 718"/>
                <a:gd name="T12" fmla="*/ 405 w 1086"/>
                <a:gd name="T13" fmla="*/ 270 h 718"/>
                <a:gd name="T14" fmla="*/ 530 w 1086"/>
                <a:gd name="T15" fmla="*/ 378 h 718"/>
                <a:gd name="T16" fmla="*/ 622 w 1086"/>
                <a:gd name="T17" fmla="*/ 300 h 718"/>
                <a:gd name="T18" fmla="*/ 441 w 1086"/>
                <a:gd name="T19" fmla="*/ 212 h 718"/>
                <a:gd name="T20" fmla="*/ 405 w 1086"/>
                <a:gd name="T21" fmla="*/ 214 h 718"/>
                <a:gd name="T22" fmla="*/ 405 w 1086"/>
                <a:gd name="T23" fmla="*/ 0 h 718"/>
                <a:gd name="T24" fmla="*/ 405 w 1086"/>
                <a:gd name="T25" fmla="*/ 97 h 718"/>
                <a:gd name="T26" fmla="*/ 424 w 1086"/>
                <a:gd name="T27" fmla="*/ 95 h 718"/>
                <a:gd name="T28" fmla="*/ 832 w 1086"/>
                <a:gd name="T29" fmla="*/ 298 h 718"/>
                <a:gd name="T30" fmla="*/ 455 w 1086"/>
                <a:gd name="T31" fmla="*/ 523 h 718"/>
                <a:gd name="T32" fmla="*/ 405 w 1086"/>
                <a:gd name="T33" fmla="*/ 518 h 718"/>
                <a:gd name="T34" fmla="*/ 405 w 1086"/>
                <a:gd name="T35" fmla="*/ 578 h 718"/>
                <a:gd name="T36" fmla="*/ 447 w 1086"/>
                <a:gd name="T37" fmla="*/ 581 h 718"/>
                <a:gd name="T38" fmla="*/ 881 w 1086"/>
                <a:gd name="T39" fmla="*/ 381 h 718"/>
                <a:gd name="T40" fmla="*/ 1004 w 1086"/>
                <a:gd name="T41" fmla="*/ 456 h 718"/>
                <a:gd name="T42" fmla="*/ 449 w 1086"/>
                <a:gd name="T43" fmla="*/ 636 h 718"/>
                <a:gd name="T44" fmla="*/ 405 w 1086"/>
                <a:gd name="T45" fmla="*/ 634 h 718"/>
                <a:gd name="T46" fmla="*/ 405 w 1086"/>
                <a:gd name="T47" fmla="*/ 718 h 718"/>
                <a:gd name="T48" fmla="*/ 1086 w 1086"/>
                <a:gd name="T49" fmla="*/ 718 h 718"/>
                <a:gd name="T50" fmla="*/ 1086 w 1086"/>
                <a:gd name="T51" fmla="*/ 0 h 718"/>
                <a:gd name="T52" fmla="*/ 405 w 1086"/>
                <a:gd name="T53" fmla="*/ 0 h 718"/>
                <a:gd name="T54" fmla="*/ 405 w 1086"/>
                <a:gd name="T55" fmla="*/ 467 h 718"/>
                <a:gd name="T56" fmla="*/ 405 w 1086"/>
                <a:gd name="T57" fmla="*/ 518 h 718"/>
                <a:gd name="T58" fmla="*/ 194 w 1086"/>
                <a:gd name="T59" fmla="*/ 317 h 718"/>
                <a:gd name="T60" fmla="*/ 405 w 1086"/>
                <a:gd name="T61" fmla="*/ 214 h 718"/>
                <a:gd name="T62" fmla="*/ 405 w 1086"/>
                <a:gd name="T63" fmla="*/ 270 h 718"/>
                <a:gd name="T64" fmla="*/ 405 w 1086"/>
                <a:gd name="T65" fmla="*/ 270 h 718"/>
                <a:gd name="T66" fmla="*/ 281 w 1086"/>
                <a:gd name="T67" fmla="*/ 327 h 718"/>
                <a:gd name="T68" fmla="*/ 405 w 1086"/>
                <a:gd name="T69" fmla="*/ 467 h 718"/>
                <a:gd name="T70" fmla="*/ 111 w 1086"/>
                <a:gd name="T71" fmla="*/ 309 h 718"/>
                <a:gd name="T72" fmla="*/ 405 w 1086"/>
                <a:gd name="T73" fmla="*/ 149 h 718"/>
                <a:gd name="T74" fmla="*/ 405 w 1086"/>
                <a:gd name="T75" fmla="*/ 97 h 718"/>
                <a:gd name="T76" fmla="*/ 0 w 1086"/>
                <a:gd name="T77" fmla="*/ 298 h 718"/>
                <a:gd name="T78" fmla="*/ 405 w 1086"/>
                <a:gd name="T79" fmla="*/ 634 h 718"/>
                <a:gd name="T80" fmla="*/ 405 w 1086"/>
                <a:gd name="T81" fmla="*/ 578 h 718"/>
                <a:gd name="T82" fmla="*/ 111 w 1086"/>
                <a:gd name="T83" fmla="*/ 309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086" h="718">
                  <a:moveTo>
                    <a:pt x="405" y="214"/>
                  </a:moveTo>
                  <a:cubicBezTo>
                    <a:pt x="405" y="149"/>
                    <a:pt x="405" y="149"/>
                    <a:pt x="405" y="149"/>
                  </a:cubicBezTo>
                  <a:cubicBezTo>
                    <a:pt x="412" y="149"/>
                    <a:pt x="418" y="148"/>
                    <a:pt x="424" y="148"/>
                  </a:cubicBezTo>
                  <a:cubicBezTo>
                    <a:pt x="602" y="143"/>
                    <a:pt x="719" y="301"/>
                    <a:pt x="719" y="301"/>
                  </a:cubicBezTo>
                  <a:cubicBezTo>
                    <a:pt x="719" y="301"/>
                    <a:pt x="593" y="476"/>
                    <a:pt x="458" y="476"/>
                  </a:cubicBezTo>
                  <a:cubicBezTo>
                    <a:pt x="438" y="476"/>
                    <a:pt x="421" y="472"/>
                    <a:pt x="405" y="467"/>
                  </a:cubicBezTo>
                  <a:cubicBezTo>
                    <a:pt x="405" y="270"/>
                    <a:pt x="405" y="270"/>
                    <a:pt x="405" y="270"/>
                  </a:cubicBezTo>
                  <a:cubicBezTo>
                    <a:pt x="474" y="279"/>
                    <a:pt x="488" y="309"/>
                    <a:pt x="530" y="378"/>
                  </a:cubicBezTo>
                  <a:cubicBezTo>
                    <a:pt x="622" y="300"/>
                    <a:pt x="622" y="300"/>
                    <a:pt x="622" y="300"/>
                  </a:cubicBezTo>
                  <a:cubicBezTo>
                    <a:pt x="622" y="300"/>
                    <a:pt x="555" y="212"/>
                    <a:pt x="441" y="212"/>
                  </a:cubicBezTo>
                  <a:cubicBezTo>
                    <a:pt x="429" y="212"/>
                    <a:pt x="417" y="213"/>
                    <a:pt x="405" y="214"/>
                  </a:cubicBezTo>
                  <a:moveTo>
                    <a:pt x="405" y="0"/>
                  </a:moveTo>
                  <a:cubicBezTo>
                    <a:pt x="405" y="97"/>
                    <a:pt x="405" y="97"/>
                    <a:pt x="405" y="97"/>
                  </a:cubicBezTo>
                  <a:cubicBezTo>
                    <a:pt x="412" y="96"/>
                    <a:pt x="418" y="96"/>
                    <a:pt x="424" y="95"/>
                  </a:cubicBezTo>
                  <a:cubicBezTo>
                    <a:pt x="671" y="87"/>
                    <a:pt x="832" y="298"/>
                    <a:pt x="832" y="298"/>
                  </a:cubicBezTo>
                  <a:cubicBezTo>
                    <a:pt x="832" y="298"/>
                    <a:pt x="647" y="523"/>
                    <a:pt x="455" y="523"/>
                  </a:cubicBezTo>
                  <a:cubicBezTo>
                    <a:pt x="437" y="523"/>
                    <a:pt x="421" y="521"/>
                    <a:pt x="405" y="518"/>
                  </a:cubicBezTo>
                  <a:cubicBezTo>
                    <a:pt x="405" y="578"/>
                    <a:pt x="405" y="578"/>
                    <a:pt x="405" y="578"/>
                  </a:cubicBezTo>
                  <a:cubicBezTo>
                    <a:pt x="419" y="580"/>
                    <a:pt x="432" y="581"/>
                    <a:pt x="447" y="581"/>
                  </a:cubicBezTo>
                  <a:cubicBezTo>
                    <a:pt x="626" y="581"/>
                    <a:pt x="755" y="489"/>
                    <a:pt x="881" y="381"/>
                  </a:cubicBezTo>
                  <a:cubicBezTo>
                    <a:pt x="902" y="398"/>
                    <a:pt x="987" y="438"/>
                    <a:pt x="1004" y="456"/>
                  </a:cubicBezTo>
                  <a:cubicBezTo>
                    <a:pt x="885" y="556"/>
                    <a:pt x="607" y="636"/>
                    <a:pt x="449" y="636"/>
                  </a:cubicBezTo>
                  <a:cubicBezTo>
                    <a:pt x="434" y="636"/>
                    <a:pt x="420" y="636"/>
                    <a:pt x="405" y="634"/>
                  </a:cubicBezTo>
                  <a:cubicBezTo>
                    <a:pt x="405" y="718"/>
                    <a:pt x="405" y="718"/>
                    <a:pt x="405" y="718"/>
                  </a:cubicBezTo>
                  <a:cubicBezTo>
                    <a:pt x="1086" y="718"/>
                    <a:pt x="1086" y="718"/>
                    <a:pt x="1086" y="718"/>
                  </a:cubicBezTo>
                  <a:cubicBezTo>
                    <a:pt x="1086" y="0"/>
                    <a:pt x="1086" y="0"/>
                    <a:pt x="1086" y="0"/>
                  </a:cubicBezTo>
                  <a:lnTo>
                    <a:pt x="405" y="0"/>
                  </a:lnTo>
                  <a:close/>
                  <a:moveTo>
                    <a:pt x="405" y="467"/>
                  </a:moveTo>
                  <a:cubicBezTo>
                    <a:pt x="405" y="518"/>
                    <a:pt x="405" y="518"/>
                    <a:pt x="405" y="518"/>
                  </a:cubicBezTo>
                  <a:cubicBezTo>
                    <a:pt x="240" y="489"/>
                    <a:pt x="194" y="317"/>
                    <a:pt x="194" y="317"/>
                  </a:cubicBezTo>
                  <a:cubicBezTo>
                    <a:pt x="194" y="317"/>
                    <a:pt x="273" y="228"/>
                    <a:pt x="405" y="214"/>
                  </a:cubicBezTo>
                  <a:cubicBezTo>
                    <a:pt x="405" y="270"/>
                    <a:pt x="405" y="270"/>
                    <a:pt x="405" y="270"/>
                  </a:cubicBezTo>
                  <a:cubicBezTo>
                    <a:pt x="405" y="270"/>
                    <a:pt x="405" y="270"/>
                    <a:pt x="405" y="270"/>
                  </a:cubicBezTo>
                  <a:cubicBezTo>
                    <a:pt x="336" y="262"/>
                    <a:pt x="281" y="327"/>
                    <a:pt x="281" y="327"/>
                  </a:cubicBezTo>
                  <a:cubicBezTo>
                    <a:pt x="281" y="327"/>
                    <a:pt x="312" y="436"/>
                    <a:pt x="405" y="467"/>
                  </a:cubicBezTo>
                  <a:moveTo>
                    <a:pt x="111" y="309"/>
                  </a:moveTo>
                  <a:cubicBezTo>
                    <a:pt x="111" y="309"/>
                    <a:pt x="209" y="164"/>
                    <a:pt x="405" y="149"/>
                  </a:cubicBezTo>
                  <a:cubicBezTo>
                    <a:pt x="405" y="97"/>
                    <a:pt x="405" y="97"/>
                    <a:pt x="405" y="97"/>
                  </a:cubicBezTo>
                  <a:cubicBezTo>
                    <a:pt x="188" y="114"/>
                    <a:pt x="0" y="298"/>
                    <a:pt x="0" y="298"/>
                  </a:cubicBezTo>
                  <a:cubicBezTo>
                    <a:pt x="0" y="298"/>
                    <a:pt x="106" y="606"/>
                    <a:pt x="405" y="634"/>
                  </a:cubicBezTo>
                  <a:cubicBezTo>
                    <a:pt x="405" y="578"/>
                    <a:pt x="405" y="578"/>
                    <a:pt x="405" y="578"/>
                  </a:cubicBezTo>
                  <a:cubicBezTo>
                    <a:pt x="186" y="551"/>
                    <a:pt x="111" y="309"/>
                    <a:pt x="111" y="309"/>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sz="2000" dirty="0">
                <a:latin typeface="Segoe UI Light" panose="020B0502040204020203" pitchFamily="34" charset="0"/>
              </a:endParaRPr>
            </a:p>
          </p:txBody>
        </p:sp>
      </p:grpSp>
    </p:spTree>
    <p:extLst>
      <p:ext uri="{BB962C8B-B14F-4D97-AF65-F5344CB8AC3E}">
        <p14:creationId xmlns:p14="http://schemas.microsoft.com/office/powerpoint/2010/main" val="4056465942"/>
      </p:ext>
    </p:extLst>
  </p:cSld>
  <p:clrMap bg1="dk2" tx1="lt1" bg2="dk1" tx2="lt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 id="2147483724" r:id="rId1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ctr" rtl="0" fontAlgn="base">
        <a:lnSpc>
          <a:spcPct val="90000"/>
        </a:lnSpc>
        <a:spcBef>
          <a:spcPct val="0"/>
        </a:spcBef>
        <a:spcAft>
          <a:spcPct val="0"/>
        </a:spcAft>
        <a:defRPr sz="4000" b="1" cap="all" baseline="0">
          <a:solidFill>
            <a:schemeClr val="bg1"/>
          </a:solidFill>
          <a:latin typeface="Segoe UI Light" panose="020B0502040204020203" pitchFamily="34" charset="0"/>
          <a:ea typeface="+mj-ea"/>
          <a:cs typeface="+mj-cs"/>
        </a:defRPr>
      </a:lvl1pPr>
      <a:lvl2pPr algn="l" rtl="0" fontAlgn="base">
        <a:spcBef>
          <a:spcPct val="0"/>
        </a:spcBef>
        <a:spcAft>
          <a:spcPct val="0"/>
        </a:spcAft>
        <a:defRPr sz="3556" b="1">
          <a:solidFill>
            <a:srgbClr val="73B900"/>
          </a:solidFill>
          <a:latin typeface="Arial" charset="0"/>
        </a:defRPr>
      </a:lvl2pPr>
      <a:lvl3pPr algn="l" rtl="0" fontAlgn="base">
        <a:spcBef>
          <a:spcPct val="0"/>
        </a:spcBef>
        <a:spcAft>
          <a:spcPct val="0"/>
        </a:spcAft>
        <a:defRPr sz="3556" b="1">
          <a:solidFill>
            <a:srgbClr val="73B900"/>
          </a:solidFill>
          <a:latin typeface="Arial" charset="0"/>
        </a:defRPr>
      </a:lvl3pPr>
      <a:lvl4pPr algn="l" rtl="0" fontAlgn="base">
        <a:spcBef>
          <a:spcPct val="0"/>
        </a:spcBef>
        <a:spcAft>
          <a:spcPct val="0"/>
        </a:spcAft>
        <a:defRPr sz="3556" b="1">
          <a:solidFill>
            <a:srgbClr val="73B900"/>
          </a:solidFill>
          <a:latin typeface="Arial" charset="0"/>
        </a:defRPr>
      </a:lvl4pPr>
      <a:lvl5pPr algn="l" rtl="0" fontAlgn="base">
        <a:spcBef>
          <a:spcPct val="0"/>
        </a:spcBef>
        <a:spcAft>
          <a:spcPct val="0"/>
        </a:spcAft>
        <a:defRPr sz="3556" b="1">
          <a:solidFill>
            <a:srgbClr val="73B900"/>
          </a:solidFill>
          <a:latin typeface="Arial" charset="0"/>
        </a:defRPr>
      </a:lvl5pPr>
      <a:lvl6pPr marL="507995" algn="l" rtl="0" eaLnBrk="1" fontAlgn="base" hangingPunct="1">
        <a:spcBef>
          <a:spcPct val="0"/>
        </a:spcBef>
        <a:spcAft>
          <a:spcPct val="0"/>
        </a:spcAft>
        <a:defRPr sz="3556" b="1">
          <a:solidFill>
            <a:srgbClr val="73B900"/>
          </a:solidFill>
          <a:latin typeface="Arial" charset="0"/>
        </a:defRPr>
      </a:lvl6pPr>
      <a:lvl7pPr marL="1015990" algn="l" rtl="0" eaLnBrk="1" fontAlgn="base" hangingPunct="1">
        <a:spcBef>
          <a:spcPct val="0"/>
        </a:spcBef>
        <a:spcAft>
          <a:spcPct val="0"/>
        </a:spcAft>
        <a:defRPr sz="3556" b="1">
          <a:solidFill>
            <a:srgbClr val="73B900"/>
          </a:solidFill>
          <a:latin typeface="Arial" charset="0"/>
        </a:defRPr>
      </a:lvl7pPr>
      <a:lvl8pPr marL="1523985" algn="l" rtl="0" eaLnBrk="1" fontAlgn="base" hangingPunct="1">
        <a:spcBef>
          <a:spcPct val="0"/>
        </a:spcBef>
        <a:spcAft>
          <a:spcPct val="0"/>
        </a:spcAft>
        <a:defRPr sz="3556" b="1">
          <a:solidFill>
            <a:srgbClr val="73B900"/>
          </a:solidFill>
          <a:latin typeface="Arial" charset="0"/>
        </a:defRPr>
      </a:lvl8pPr>
      <a:lvl9pPr marL="2031980" algn="l" rtl="0" eaLnBrk="1" fontAlgn="base" hangingPunct="1">
        <a:spcBef>
          <a:spcPct val="0"/>
        </a:spcBef>
        <a:spcAft>
          <a:spcPct val="0"/>
        </a:spcAft>
        <a:defRPr sz="3556" b="1">
          <a:solidFill>
            <a:srgbClr val="73B900"/>
          </a:solidFill>
          <a:latin typeface="Arial" charset="0"/>
        </a:defRPr>
      </a:lvl9pPr>
    </p:titleStyle>
    <p:bodyStyle>
      <a:lvl1pPr marL="0" indent="0" algn="l" rtl="0" fontAlgn="base">
        <a:lnSpc>
          <a:spcPct val="90000"/>
        </a:lnSpc>
        <a:spcBef>
          <a:spcPts val="1000"/>
        </a:spcBef>
        <a:spcAft>
          <a:spcPts val="1000"/>
        </a:spcAft>
        <a:buClr>
          <a:schemeClr val="bg2"/>
        </a:buClr>
        <a:buSzPct val="100000"/>
        <a:buFontTx/>
        <a:buNone/>
        <a:defRPr sz="2222" b="0">
          <a:solidFill>
            <a:schemeClr val="bg1"/>
          </a:solidFill>
          <a:latin typeface="Segoe UI Light" panose="020B0502040204020203" pitchFamily="34" charset="0"/>
          <a:ea typeface="+mn-ea"/>
          <a:cs typeface="+mn-cs"/>
        </a:defRPr>
      </a:lvl1pPr>
      <a:lvl2pPr marL="634994" indent="0" algn="l" rtl="0" fontAlgn="base">
        <a:lnSpc>
          <a:spcPct val="90000"/>
        </a:lnSpc>
        <a:spcBef>
          <a:spcPts val="1000"/>
        </a:spcBef>
        <a:spcAft>
          <a:spcPts val="1000"/>
        </a:spcAft>
        <a:buClr>
          <a:schemeClr val="bg2"/>
        </a:buClr>
        <a:buSzPct val="100000"/>
        <a:buFontTx/>
        <a:buNone/>
        <a:defRPr sz="2000" b="0">
          <a:solidFill>
            <a:schemeClr val="bg1"/>
          </a:solidFill>
          <a:latin typeface="Segoe UI Light" panose="020B0502040204020203" pitchFamily="34" charset="0"/>
        </a:defRPr>
      </a:lvl2pPr>
      <a:lvl3pPr marL="1210016" indent="0" algn="l" rtl="0" fontAlgn="base">
        <a:lnSpc>
          <a:spcPct val="90000"/>
        </a:lnSpc>
        <a:spcBef>
          <a:spcPts val="1000"/>
        </a:spcBef>
        <a:spcAft>
          <a:spcPts val="1000"/>
        </a:spcAft>
        <a:buClr>
          <a:schemeClr val="bg2"/>
        </a:buClr>
        <a:buSzPct val="100000"/>
        <a:buFontTx/>
        <a:buNone/>
        <a:defRPr sz="1778" b="0">
          <a:solidFill>
            <a:schemeClr val="bg1"/>
          </a:solidFill>
          <a:latin typeface="Segoe UI Light" panose="020B0502040204020203" pitchFamily="34" charset="0"/>
        </a:defRPr>
      </a:lvl3pPr>
      <a:lvl4pPr marL="1972008" indent="-253997" algn="l" rtl="0" fontAlgn="base">
        <a:spcBef>
          <a:spcPct val="20000"/>
        </a:spcBef>
        <a:spcAft>
          <a:spcPct val="0"/>
        </a:spcAft>
        <a:buChar char="–"/>
        <a:defRPr sz="2222">
          <a:solidFill>
            <a:schemeClr val="bg1"/>
          </a:solidFill>
          <a:latin typeface="+mn-lt"/>
        </a:defRPr>
      </a:lvl4pPr>
      <a:lvl5pPr marL="2353004" indent="-253997" algn="l" rtl="0" fontAlgn="base">
        <a:spcBef>
          <a:spcPct val="20000"/>
        </a:spcBef>
        <a:spcAft>
          <a:spcPct val="0"/>
        </a:spcAft>
        <a:buChar char="»"/>
        <a:defRPr sz="2222">
          <a:solidFill>
            <a:schemeClr val="bg1"/>
          </a:solidFill>
          <a:latin typeface="+mn-lt"/>
        </a:defRPr>
      </a:lvl5pPr>
      <a:lvl6pPr marL="2860999" indent="-253997" algn="l" rtl="0" eaLnBrk="1" fontAlgn="base" hangingPunct="1">
        <a:spcBef>
          <a:spcPct val="20000"/>
        </a:spcBef>
        <a:spcAft>
          <a:spcPct val="0"/>
        </a:spcAft>
        <a:buChar char="»"/>
        <a:defRPr sz="2222">
          <a:solidFill>
            <a:schemeClr val="bg1"/>
          </a:solidFill>
          <a:latin typeface="+mn-lt"/>
        </a:defRPr>
      </a:lvl6pPr>
      <a:lvl7pPr marL="3368994" indent="-253997" algn="l" rtl="0" eaLnBrk="1" fontAlgn="base" hangingPunct="1">
        <a:spcBef>
          <a:spcPct val="20000"/>
        </a:spcBef>
        <a:spcAft>
          <a:spcPct val="0"/>
        </a:spcAft>
        <a:buChar char="»"/>
        <a:defRPr sz="2222">
          <a:solidFill>
            <a:schemeClr val="bg1"/>
          </a:solidFill>
          <a:latin typeface="+mn-lt"/>
        </a:defRPr>
      </a:lvl7pPr>
      <a:lvl8pPr marL="3876989" indent="-253997" algn="l" rtl="0" eaLnBrk="1" fontAlgn="base" hangingPunct="1">
        <a:spcBef>
          <a:spcPct val="20000"/>
        </a:spcBef>
        <a:spcAft>
          <a:spcPct val="0"/>
        </a:spcAft>
        <a:buChar char="»"/>
        <a:defRPr sz="2222">
          <a:solidFill>
            <a:schemeClr val="bg1"/>
          </a:solidFill>
          <a:latin typeface="+mn-lt"/>
        </a:defRPr>
      </a:lvl8pPr>
      <a:lvl9pPr marL="4384984" indent="-253997" algn="l" rtl="0" eaLnBrk="1" fontAlgn="base" hangingPunct="1">
        <a:spcBef>
          <a:spcPct val="20000"/>
        </a:spcBef>
        <a:spcAft>
          <a:spcPct val="0"/>
        </a:spcAft>
        <a:buChar char="»"/>
        <a:defRPr sz="2222">
          <a:solidFill>
            <a:schemeClr val="bg1"/>
          </a:solidFill>
          <a:latin typeface="+mn-lt"/>
        </a:defRPr>
      </a:lvl9pPr>
    </p:bodyStyle>
    <p:otherStyle>
      <a:defPPr>
        <a:defRPr lang="en-US"/>
      </a:defPPr>
      <a:lvl1pPr marL="0" algn="l" defTabSz="1015990" rtl="0" eaLnBrk="1" latinLnBrk="0" hangingPunct="1">
        <a:defRPr sz="2000" kern="1200">
          <a:solidFill>
            <a:schemeClr val="tx1"/>
          </a:solidFill>
          <a:latin typeface="+mn-lt"/>
          <a:ea typeface="+mn-ea"/>
          <a:cs typeface="+mn-cs"/>
        </a:defRPr>
      </a:lvl1pPr>
      <a:lvl2pPr marL="507995" algn="l" defTabSz="1015990" rtl="0" eaLnBrk="1" latinLnBrk="0" hangingPunct="1">
        <a:defRPr sz="2000" kern="1200">
          <a:solidFill>
            <a:schemeClr val="tx1"/>
          </a:solidFill>
          <a:latin typeface="+mn-lt"/>
          <a:ea typeface="+mn-ea"/>
          <a:cs typeface="+mn-cs"/>
        </a:defRPr>
      </a:lvl2pPr>
      <a:lvl3pPr marL="1015990" algn="l" defTabSz="1015990" rtl="0" eaLnBrk="1" latinLnBrk="0" hangingPunct="1">
        <a:defRPr sz="2000" kern="1200">
          <a:solidFill>
            <a:schemeClr val="tx1"/>
          </a:solidFill>
          <a:latin typeface="+mn-lt"/>
          <a:ea typeface="+mn-ea"/>
          <a:cs typeface="+mn-cs"/>
        </a:defRPr>
      </a:lvl3pPr>
      <a:lvl4pPr marL="1523985" algn="l" defTabSz="1015990" rtl="0" eaLnBrk="1" latinLnBrk="0" hangingPunct="1">
        <a:defRPr sz="2000" kern="1200">
          <a:solidFill>
            <a:schemeClr val="tx1"/>
          </a:solidFill>
          <a:latin typeface="+mn-lt"/>
          <a:ea typeface="+mn-ea"/>
          <a:cs typeface="+mn-cs"/>
        </a:defRPr>
      </a:lvl4pPr>
      <a:lvl5pPr marL="2031980" algn="l" defTabSz="1015990" rtl="0" eaLnBrk="1" latinLnBrk="0" hangingPunct="1">
        <a:defRPr sz="2000" kern="1200">
          <a:solidFill>
            <a:schemeClr val="tx1"/>
          </a:solidFill>
          <a:latin typeface="+mn-lt"/>
          <a:ea typeface="+mn-ea"/>
          <a:cs typeface="+mn-cs"/>
        </a:defRPr>
      </a:lvl5pPr>
      <a:lvl6pPr marL="2539975" algn="l" defTabSz="1015990" rtl="0" eaLnBrk="1" latinLnBrk="0" hangingPunct="1">
        <a:defRPr sz="2000" kern="1200">
          <a:solidFill>
            <a:schemeClr val="tx1"/>
          </a:solidFill>
          <a:latin typeface="+mn-lt"/>
          <a:ea typeface="+mn-ea"/>
          <a:cs typeface="+mn-cs"/>
        </a:defRPr>
      </a:lvl6pPr>
      <a:lvl7pPr marL="3047970" algn="l" defTabSz="1015990" rtl="0" eaLnBrk="1" latinLnBrk="0" hangingPunct="1">
        <a:defRPr sz="2000" kern="1200">
          <a:solidFill>
            <a:schemeClr val="tx1"/>
          </a:solidFill>
          <a:latin typeface="+mn-lt"/>
          <a:ea typeface="+mn-ea"/>
          <a:cs typeface="+mn-cs"/>
        </a:defRPr>
      </a:lvl7pPr>
      <a:lvl8pPr marL="3555964" algn="l" defTabSz="1015990" rtl="0" eaLnBrk="1" latinLnBrk="0" hangingPunct="1">
        <a:defRPr sz="2000" kern="1200">
          <a:solidFill>
            <a:schemeClr val="tx1"/>
          </a:solidFill>
          <a:latin typeface="+mn-lt"/>
          <a:ea typeface="+mn-ea"/>
          <a:cs typeface="+mn-cs"/>
        </a:defRPr>
      </a:lvl8pPr>
      <a:lvl9pPr marL="4063959" algn="l" defTabSz="1015990" rtl="0" eaLnBrk="1" latinLnBrk="0" hangingPunct="1">
        <a:defRPr sz="20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555273" y="726147"/>
            <a:ext cx="11081461" cy="656591"/>
          </a:xfrm>
          <a:prstGeom prst="rect">
            <a:avLst/>
          </a:prstGeom>
          <a:noFill/>
          <a:ln w="9525">
            <a:noFill/>
            <a:miter lim="800000"/>
            <a:headEnd/>
            <a:tailEnd/>
          </a:ln>
        </p:spPr>
        <p:txBody>
          <a:bodyPr vert="horz" wrap="square" lIns="91386" tIns="45690" rIns="91386" bIns="45690" numCol="1" anchor="b" anchorCtr="0" compatLnSpc="1">
            <a:prstTxWarp prst="textNoShape">
              <a:avLst/>
            </a:prstTxWarp>
            <a:noAutofit/>
          </a:bodyPr>
          <a:lstStyle/>
          <a:p>
            <a:pPr lvl="0"/>
            <a:r>
              <a:rPr lang="en-US" dirty="0"/>
              <a:t>Click to edit Master title style</a:t>
            </a:r>
          </a:p>
        </p:txBody>
      </p:sp>
      <p:sp>
        <p:nvSpPr>
          <p:cNvPr id="1027" name="Rectangle 3"/>
          <p:cNvSpPr>
            <a:spLocks noGrp="1" noChangeArrowheads="1"/>
          </p:cNvSpPr>
          <p:nvPr>
            <p:ph type="body" idx="1"/>
          </p:nvPr>
        </p:nvSpPr>
        <p:spPr bwMode="auto">
          <a:xfrm>
            <a:off x="574893" y="2224854"/>
            <a:ext cx="11054368" cy="4342274"/>
          </a:xfrm>
          <a:prstGeom prst="rect">
            <a:avLst/>
          </a:prstGeom>
          <a:noFill/>
          <a:ln w="9525">
            <a:noFill/>
            <a:miter lim="800000"/>
            <a:headEnd/>
            <a:tailEnd/>
          </a:ln>
        </p:spPr>
        <p:txBody>
          <a:bodyPr vert="horz" wrap="square" lIns="91386" tIns="45690" rIns="91386" bIns="4569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p:txBody>
      </p:sp>
      <p:sp>
        <p:nvSpPr>
          <p:cNvPr id="4" name="TextBox 3"/>
          <p:cNvSpPr txBox="1"/>
          <p:nvPr userDrawn="1"/>
        </p:nvSpPr>
        <p:spPr>
          <a:xfrm>
            <a:off x="10846952" y="6474945"/>
            <a:ext cx="356698" cy="188065"/>
          </a:xfrm>
          <a:prstGeom prst="rect">
            <a:avLst/>
          </a:prstGeom>
          <a:noFill/>
        </p:spPr>
        <p:txBody>
          <a:bodyPr wrap="square" lIns="0" tIns="0" rIns="0" bIns="0" rtlCol="0" anchor="ctr">
            <a:spAutoFit/>
          </a:bodyPr>
          <a:lstStyle>
            <a:defPPr>
              <a:defRPr lang="en-US"/>
            </a:defPPr>
            <a:lvl1pPr algn="ctr">
              <a:defRPr sz="4400" cap="all">
                <a:solidFill>
                  <a:schemeClr val="bg1"/>
                </a:solidFill>
                <a:latin typeface="Century Gothic" pitchFamily="34" charset="0"/>
              </a:defRPr>
            </a:lvl1pPr>
          </a:lstStyle>
          <a:p>
            <a:pPr algn="r"/>
            <a:fld id="{9EF62655-870B-4C06-BC3D-C67D37BAE36D}" type="slidenum">
              <a:rPr lang="en-US" sz="889" smtClean="0">
                <a:solidFill>
                  <a:srgbClr val="505050"/>
                </a:solidFill>
                <a:latin typeface="Trebuchet MS" panose="020B0603020202020204" pitchFamily="34" charset="0"/>
              </a:rPr>
              <a:pPr algn="r"/>
              <a:t>‹#›</a:t>
            </a:fld>
            <a:r>
              <a:rPr lang="en-US" sz="1222" cap="none" dirty="0">
                <a:solidFill>
                  <a:srgbClr val="007450">
                    <a:lumMod val="60000"/>
                    <a:lumOff val="40000"/>
                  </a:srgbClr>
                </a:solidFill>
              </a:rPr>
              <a:t> </a:t>
            </a:r>
          </a:p>
        </p:txBody>
      </p:sp>
      <p:grpSp>
        <p:nvGrpSpPr>
          <p:cNvPr id="5" name="Group 4"/>
          <p:cNvGrpSpPr/>
          <p:nvPr userDrawn="1"/>
        </p:nvGrpSpPr>
        <p:grpSpPr>
          <a:xfrm>
            <a:off x="11281896" y="6518237"/>
            <a:ext cx="648336" cy="119758"/>
            <a:chOff x="677492" y="-1417931"/>
            <a:chExt cx="3154606" cy="582700"/>
          </a:xfrm>
        </p:grpSpPr>
        <p:sp>
          <p:nvSpPr>
            <p:cNvPr id="6" name="Freeform 5"/>
            <p:cNvSpPr>
              <a:spLocks noEditPoints="1"/>
            </p:cNvSpPr>
            <p:nvPr userDrawn="1"/>
          </p:nvSpPr>
          <p:spPr bwMode="auto">
            <a:xfrm>
              <a:off x="3761772" y="-980905"/>
              <a:ext cx="70326" cy="68652"/>
            </a:xfrm>
            <a:custGeom>
              <a:avLst/>
              <a:gdLst>
                <a:gd name="T0" fmla="*/ 36 w 87"/>
                <a:gd name="T1" fmla="*/ 37 h 83"/>
                <a:gd name="T2" fmla="*/ 36 w 87"/>
                <a:gd name="T3" fmla="*/ 26 h 83"/>
                <a:gd name="T4" fmla="*/ 43 w 87"/>
                <a:gd name="T5" fmla="*/ 26 h 83"/>
                <a:gd name="T6" fmla="*/ 52 w 87"/>
                <a:gd name="T7" fmla="*/ 31 h 83"/>
                <a:gd name="T8" fmla="*/ 45 w 87"/>
                <a:gd name="T9" fmla="*/ 37 h 83"/>
                <a:gd name="T10" fmla="*/ 36 w 87"/>
                <a:gd name="T11" fmla="*/ 37 h 83"/>
                <a:gd name="T12" fmla="*/ 36 w 87"/>
                <a:gd name="T13" fmla="*/ 45 h 83"/>
                <a:gd name="T14" fmla="*/ 41 w 87"/>
                <a:gd name="T15" fmla="*/ 45 h 83"/>
                <a:gd name="T16" fmla="*/ 52 w 87"/>
                <a:gd name="T17" fmla="*/ 63 h 83"/>
                <a:gd name="T18" fmla="*/ 63 w 87"/>
                <a:gd name="T19" fmla="*/ 63 h 83"/>
                <a:gd name="T20" fmla="*/ 52 w 87"/>
                <a:gd name="T21" fmla="*/ 44 h 83"/>
                <a:gd name="T22" fmla="*/ 63 w 87"/>
                <a:gd name="T23" fmla="*/ 32 h 83"/>
                <a:gd name="T24" fmla="*/ 44 w 87"/>
                <a:gd name="T25" fmla="*/ 19 h 83"/>
                <a:gd name="T26" fmla="*/ 26 w 87"/>
                <a:gd name="T27" fmla="*/ 19 h 83"/>
                <a:gd name="T28" fmla="*/ 26 w 87"/>
                <a:gd name="T29" fmla="*/ 63 h 83"/>
                <a:gd name="T30" fmla="*/ 36 w 87"/>
                <a:gd name="T31" fmla="*/ 63 h 83"/>
                <a:gd name="T32" fmla="*/ 36 w 87"/>
                <a:gd name="T33" fmla="*/ 45 h 83"/>
                <a:gd name="T34" fmla="*/ 87 w 87"/>
                <a:gd name="T35" fmla="*/ 41 h 83"/>
                <a:gd name="T36" fmla="*/ 44 w 87"/>
                <a:gd name="T37" fmla="*/ 0 h 83"/>
                <a:gd name="T38" fmla="*/ 0 w 87"/>
                <a:gd name="T39" fmla="*/ 41 h 83"/>
                <a:gd name="T40" fmla="*/ 44 w 87"/>
                <a:gd name="T41" fmla="*/ 83 h 83"/>
                <a:gd name="T42" fmla="*/ 87 w 87"/>
                <a:gd name="T43" fmla="*/ 41 h 83"/>
                <a:gd name="T44" fmla="*/ 74 w 87"/>
                <a:gd name="T45" fmla="*/ 41 h 83"/>
                <a:gd name="T46" fmla="*/ 44 w 87"/>
                <a:gd name="T47" fmla="*/ 73 h 83"/>
                <a:gd name="T48" fmla="*/ 44 w 87"/>
                <a:gd name="T49" fmla="*/ 73 h 83"/>
                <a:gd name="T50" fmla="*/ 13 w 87"/>
                <a:gd name="T51" fmla="*/ 41 h 83"/>
                <a:gd name="T52" fmla="*/ 44 w 87"/>
                <a:gd name="T53" fmla="*/ 9 h 83"/>
                <a:gd name="T54" fmla="*/ 74 w 87"/>
                <a:gd name="T55" fmla="*/ 4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7" h="83">
                  <a:moveTo>
                    <a:pt x="36" y="37"/>
                  </a:moveTo>
                  <a:cubicBezTo>
                    <a:pt x="36" y="26"/>
                    <a:pt x="36" y="26"/>
                    <a:pt x="36" y="26"/>
                  </a:cubicBezTo>
                  <a:cubicBezTo>
                    <a:pt x="43" y="26"/>
                    <a:pt x="43" y="26"/>
                    <a:pt x="43" y="26"/>
                  </a:cubicBezTo>
                  <a:cubicBezTo>
                    <a:pt x="47" y="26"/>
                    <a:pt x="52" y="27"/>
                    <a:pt x="52" y="31"/>
                  </a:cubicBezTo>
                  <a:cubicBezTo>
                    <a:pt x="52" y="36"/>
                    <a:pt x="50" y="37"/>
                    <a:pt x="45" y="37"/>
                  </a:cubicBezTo>
                  <a:cubicBezTo>
                    <a:pt x="36" y="37"/>
                    <a:pt x="36" y="37"/>
                    <a:pt x="36" y="37"/>
                  </a:cubicBezTo>
                  <a:moveTo>
                    <a:pt x="36" y="45"/>
                  </a:moveTo>
                  <a:cubicBezTo>
                    <a:pt x="41" y="45"/>
                    <a:pt x="41" y="45"/>
                    <a:pt x="41" y="45"/>
                  </a:cubicBezTo>
                  <a:cubicBezTo>
                    <a:pt x="52" y="63"/>
                    <a:pt x="52" y="63"/>
                    <a:pt x="52" y="63"/>
                  </a:cubicBezTo>
                  <a:cubicBezTo>
                    <a:pt x="63" y="63"/>
                    <a:pt x="63" y="63"/>
                    <a:pt x="63" y="63"/>
                  </a:cubicBezTo>
                  <a:cubicBezTo>
                    <a:pt x="52" y="44"/>
                    <a:pt x="52" y="44"/>
                    <a:pt x="52" y="44"/>
                  </a:cubicBezTo>
                  <a:cubicBezTo>
                    <a:pt x="58" y="43"/>
                    <a:pt x="63" y="41"/>
                    <a:pt x="63" y="32"/>
                  </a:cubicBezTo>
                  <a:cubicBezTo>
                    <a:pt x="63" y="22"/>
                    <a:pt x="56" y="19"/>
                    <a:pt x="44" y="19"/>
                  </a:cubicBezTo>
                  <a:cubicBezTo>
                    <a:pt x="26" y="19"/>
                    <a:pt x="26" y="19"/>
                    <a:pt x="26" y="19"/>
                  </a:cubicBezTo>
                  <a:cubicBezTo>
                    <a:pt x="26" y="63"/>
                    <a:pt x="26" y="63"/>
                    <a:pt x="26" y="63"/>
                  </a:cubicBezTo>
                  <a:cubicBezTo>
                    <a:pt x="36" y="63"/>
                    <a:pt x="36" y="63"/>
                    <a:pt x="36" y="63"/>
                  </a:cubicBezTo>
                  <a:cubicBezTo>
                    <a:pt x="36" y="45"/>
                    <a:pt x="36" y="45"/>
                    <a:pt x="36" y="45"/>
                  </a:cubicBezTo>
                  <a:moveTo>
                    <a:pt x="87" y="41"/>
                  </a:moveTo>
                  <a:cubicBezTo>
                    <a:pt x="87" y="15"/>
                    <a:pt x="66" y="0"/>
                    <a:pt x="44" y="0"/>
                  </a:cubicBezTo>
                  <a:cubicBezTo>
                    <a:pt x="21" y="0"/>
                    <a:pt x="0" y="15"/>
                    <a:pt x="0" y="41"/>
                  </a:cubicBezTo>
                  <a:cubicBezTo>
                    <a:pt x="0" y="67"/>
                    <a:pt x="21" y="83"/>
                    <a:pt x="44" y="83"/>
                  </a:cubicBezTo>
                  <a:cubicBezTo>
                    <a:pt x="66" y="83"/>
                    <a:pt x="87" y="67"/>
                    <a:pt x="87" y="41"/>
                  </a:cubicBezTo>
                  <a:moveTo>
                    <a:pt x="74" y="41"/>
                  </a:moveTo>
                  <a:cubicBezTo>
                    <a:pt x="74" y="60"/>
                    <a:pt x="60" y="73"/>
                    <a:pt x="44" y="73"/>
                  </a:cubicBezTo>
                  <a:cubicBezTo>
                    <a:pt x="44" y="73"/>
                    <a:pt x="44" y="73"/>
                    <a:pt x="44" y="73"/>
                  </a:cubicBezTo>
                  <a:cubicBezTo>
                    <a:pt x="26" y="73"/>
                    <a:pt x="13" y="60"/>
                    <a:pt x="13" y="41"/>
                  </a:cubicBezTo>
                  <a:cubicBezTo>
                    <a:pt x="13" y="22"/>
                    <a:pt x="26" y="9"/>
                    <a:pt x="44" y="9"/>
                  </a:cubicBezTo>
                  <a:cubicBezTo>
                    <a:pt x="60" y="9"/>
                    <a:pt x="74" y="22"/>
                    <a:pt x="74" y="4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2000">
                <a:solidFill>
                  <a:srgbClr val="FFFFFF"/>
                </a:solidFill>
              </a:endParaRPr>
            </a:p>
          </p:txBody>
        </p:sp>
        <p:sp>
          <p:nvSpPr>
            <p:cNvPr id="7" name="Freeform 6"/>
            <p:cNvSpPr>
              <a:spLocks noEditPoints="1"/>
            </p:cNvSpPr>
            <p:nvPr userDrawn="1"/>
          </p:nvSpPr>
          <p:spPr bwMode="auto">
            <a:xfrm>
              <a:off x="1700563" y="-1309093"/>
              <a:ext cx="2039443" cy="385118"/>
            </a:xfrm>
            <a:custGeom>
              <a:avLst/>
              <a:gdLst>
                <a:gd name="T0" fmla="*/ 1048 w 2520"/>
                <a:gd name="T1" fmla="*/ 0 h 472"/>
                <a:gd name="T2" fmla="*/ 1048 w 2520"/>
                <a:gd name="T3" fmla="*/ 472 h 472"/>
                <a:gd name="T4" fmla="*/ 1181 w 2520"/>
                <a:gd name="T5" fmla="*/ 472 h 472"/>
                <a:gd name="T6" fmla="*/ 1181 w 2520"/>
                <a:gd name="T7" fmla="*/ 0 h 472"/>
                <a:gd name="T8" fmla="*/ 1048 w 2520"/>
                <a:gd name="T9" fmla="*/ 0 h 472"/>
                <a:gd name="T10" fmla="*/ 0 w 2520"/>
                <a:gd name="T11" fmla="*/ 0 h 472"/>
                <a:gd name="T12" fmla="*/ 0 w 2520"/>
                <a:gd name="T13" fmla="*/ 472 h 472"/>
                <a:gd name="T14" fmla="*/ 134 w 2520"/>
                <a:gd name="T15" fmla="*/ 472 h 472"/>
                <a:gd name="T16" fmla="*/ 134 w 2520"/>
                <a:gd name="T17" fmla="*/ 105 h 472"/>
                <a:gd name="T18" fmla="*/ 239 w 2520"/>
                <a:gd name="T19" fmla="*/ 106 h 472"/>
                <a:gd name="T20" fmla="*/ 314 w 2520"/>
                <a:gd name="T21" fmla="*/ 132 h 472"/>
                <a:gd name="T22" fmla="*/ 344 w 2520"/>
                <a:gd name="T23" fmla="*/ 257 h 472"/>
                <a:gd name="T24" fmla="*/ 344 w 2520"/>
                <a:gd name="T25" fmla="*/ 472 h 472"/>
                <a:gd name="T26" fmla="*/ 474 w 2520"/>
                <a:gd name="T27" fmla="*/ 472 h 472"/>
                <a:gd name="T28" fmla="*/ 474 w 2520"/>
                <a:gd name="T29" fmla="*/ 211 h 472"/>
                <a:gd name="T30" fmla="*/ 239 w 2520"/>
                <a:gd name="T31" fmla="*/ 0 h 472"/>
                <a:gd name="T32" fmla="*/ 0 w 2520"/>
                <a:gd name="T33" fmla="*/ 0 h 472"/>
                <a:gd name="T34" fmla="*/ 1262 w 2520"/>
                <a:gd name="T35" fmla="*/ 0 h 472"/>
                <a:gd name="T36" fmla="*/ 1262 w 2520"/>
                <a:gd name="T37" fmla="*/ 472 h 472"/>
                <a:gd name="T38" fmla="*/ 1479 w 2520"/>
                <a:gd name="T39" fmla="*/ 472 h 472"/>
                <a:gd name="T40" fmla="*/ 1672 w 2520"/>
                <a:gd name="T41" fmla="*/ 410 h 472"/>
                <a:gd name="T42" fmla="*/ 1719 w 2520"/>
                <a:gd name="T43" fmla="*/ 242 h 472"/>
                <a:gd name="T44" fmla="*/ 1676 w 2520"/>
                <a:gd name="T45" fmla="*/ 79 h 472"/>
                <a:gd name="T46" fmla="*/ 1449 w 2520"/>
                <a:gd name="T47" fmla="*/ 0 h 472"/>
                <a:gd name="T48" fmla="*/ 1262 w 2520"/>
                <a:gd name="T49" fmla="*/ 0 h 472"/>
                <a:gd name="T50" fmla="*/ 1395 w 2520"/>
                <a:gd name="T51" fmla="*/ 103 h 472"/>
                <a:gd name="T52" fmla="*/ 1452 w 2520"/>
                <a:gd name="T53" fmla="*/ 103 h 472"/>
                <a:gd name="T54" fmla="*/ 1589 w 2520"/>
                <a:gd name="T55" fmla="*/ 237 h 472"/>
                <a:gd name="T56" fmla="*/ 1452 w 2520"/>
                <a:gd name="T57" fmla="*/ 372 h 472"/>
                <a:gd name="T58" fmla="*/ 1395 w 2520"/>
                <a:gd name="T59" fmla="*/ 372 h 472"/>
                <a:gd name="T60" fmla="*/ 1395 w 2520"/>
                <a:gd name="T61" fmla="*/ 103 h 472"/>
                <a:gd name="T62" fmla="*/ 856 w 2520"/>
                <a:gd name="T63" fmla="*/ 0 h 472"/>
                <a:gd name="T64" fmla="*/ 745 w 2520"/>
                <a:gd name="T65" fmla="*/ 374 h 472"/>
                <a:gd name="T66" fmla="*/ 638 w 2520"/>
                <a:gd name="T67" fmla="*/ 0 h 472"/>
                <a:gd name="T68" fmla="*/ 494 w 2520"/>
                <a:gd name="T69" fmla="*/ 0 h 472"/>
                <a:gd name="T70" fmla="*/ 646 w 2520"/>
                <a:gd name="T71" fmla="*/ 472 h 472"/>
                <a:gd name="T72" fmla="*/ 838 w 2520"/>
                <a:gd name="T73" fmla="*/ 472 h 472"/>
                <a:gd name="T74" fmla="*/ 992 w 2520"/>
                <a:gd name="T75" fmla="*/ 0 h 472"/>
                <a:gd name="T76" fmla="*/ 856 w 2520"/>
                <a:gd name="T77" fmla="*/ 0 h 472"/>
                <a:gd name="T78" fmla="*/ 1781 w 2520"/>
                <a:gd name="T79" fmla="*/ 472 h 472"/>
                <a:gd name="T80" fmla="*/ 1915 w 2520"/>
                <a:gd name="T81" fmla="*/ 472 h 472"/>
                <a:gd name="T82" fmla="*/ 1915 w 2520"/>
                <a:gd name="T83" fmla="*/ 0 h 472"/>
                <a:gd name="T84" fmla="*/ 1781 w 2520"/>
                <a:gd name="T85" fmla="*/ 0 h 472"/>
                <a:gd name="T86" fmla="*/ 1781 w 2520"/>
                <a:gd name="T87" fmla="*/ 472 h 472"/>
                <a:gd name="T88" fmla="*/ 2155 w 2520"/>
                <a:gd name="T89" fmla="*/ 1 h 472"/>
                <a:gd name="T90" fmla="*/ 1969 w 2520"/>
                <a:gd name="T91" fmla="*/ 472 h 472"/>
                <a:gd name="T92" fmla="*/ 2100 w 2520"/>
                <a:gd name="T93" fmla="*/ 472 h 472"/>
                <a:gd name="T94" fmla="*/ 2130 w 2520"/>
                <a:gd name="T95" fmla="*/ 389 h 472"/>
                <a:gd name="T96" fmla="*/ 2350 w 2520"/>
                <a:gd name="T97" fmla="*/ 389 h 472"/>
                <a:gd name="T98" fmla="*/ 2378 w 2520"/>
                <a:gd name="T99" fmla="*/ 472 h 472"/>
                <a:gd name="T100" fmla="*/ 2520 w 2520"/>
                <a:gd name="T101" fmla="*/ 472 h 472"/>
                <a:gd name="T102" fmla="*/ 2333 w 2520"/>
                <a:gd name="T103" fmla="*/ 1 h 472"/>
                <a:gd name="T104" fmla="*/ 2155 w 2520"/>
                <a:gd name="T105" fmla="*/ 1 h 472"/>
                <a:gd name="T106" fmla="*/ 2241 w 2520"/>
                <a:gd name="T107" fmla="*/ 87 h 472"/>
                <a:gd name="T108" fmla="*/ 2322 w 2520"/>
                <a:gd name="T109" fmla="*/ 307 h 472"/>
                <a:gd name="T110" fmla="*/ 2158 w 2520"/>
                <a:gd name="T111" fmla="*/ 307 h 472"/>
                <a:gd name="T112" fmla="*/ 2241 w 2520"/>
                <a:gd name="T113" fmla="*/ 87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520" h="472">
                  <a:moveTo>
                    <a:pt x="1048" y="0"/>
                  </a:moveTo>
                  <a:cubicBezTo>
                    <a:pt x="1048" y="472"/>
                    <a:pt x="1048" y="472"/>
                    <a:pt x="1048" y="472"/>
                  </a:cubicBezTo>
                  <a:cubicBezTo>
                    <a:pt x="1181" y="472"/>
                    <a:pt x="1181" y="472"/>
                    <a:pt x="1181" y="472"/>
                  </a:cubicBezTo>
                  <a:cubicBezTo>
                    <a:pt x="1181" y="0"/>
                    <a:pt x="1181" y="0"/>
                    <a:pt x="1181" y="0"/>
                  </a:cubicBezTo>
                  <a:lnTo>
                    <a:pt x="1048" y="0"/>
                  </a:lnTo>
                  <a:close/>
                  <a:moveTo>
                    <a:pt x="0" y="0"/>
                  </a:moveTo>
                  <a:cubicBezTo>
                    <a:pt x="0" y="472"/>
                    <a:pt x="0" y="472"/>
                    <a:pt x="0" y="472"/>
                  </a:cubicBezTo>
                  <a:cubicBezTo>
                    <a:pt x="134" y="472"/>
                    <a:pt x="134" y="472"/>
                    <a:pt x="134" y="472"/>
                  </a:cubicBezTo>
                  <a:cubicBezTo>
                    <a:pt x="134" y="105"/>
                    <a:pt x="134" y="105"/>
                    <a:pt x="134" y="105"/>
                  </a:cubicBezTo>
                  <a:cubicBezTo>
                    <a:pt x="239" y="106"/>
                    <a:pt x="239" y="106"/>
                    <a:pt x="239" y="106"/>
                  </a:cubicBezTo>
                  <a:cubicBezTo>
                    <a:pt x="273" y="106"/>
                    <a:pt x="297" y="114"/>
                    <a:pt x="314" y="132"/>
                  </a:cubicBezTo>
                  <a:cubicBezTo>
                    <a:pt x="335" y="154"/>
                    <a:pt x="344" y="191"/>
                    <a:pt x="344" y="257"/>
                  </a:cubicBezTo>
                  <a:cubicBezTo>
                    <a:pt x="344" y="472"/>
                    <a:pt x="344" y="472"/>
                    <a:pt x="344" y="472"/>
                  </a:cubicBezTo>
                  <a:cubicBezTo>
                    <a:pt x="474" y="472"/>
                    <a:pt x="474" y="472"/>
                    <a:pt x="474" y="472"/>
                  </a:cubicBezTo>
                  <a:cubicBezTo>
                    <a:pt x="474" y="211"/>
                    <a:pt x="474" y="211"/>
                    <a:pt x="474" y="211"/>
                  </a:cubicBezTo>
                  <a:cubicBezTo>
                    <a:pt x="474" y="25"/>
                    <a:pt x="355" y="0"/>
                    <a:pt x="239" y="0"/>
                  </a:cubicBezTo>
                  <a:lnTo>
                    <a:pt x="0" y="0"/>
                  </a:lnTo>
                  <a:close/>
                  <a:moveTo>
                    <a:pt x="1262" y="0"/>
                  </a:moveTo>
                  <a:cubicBezTo>
                    <a:pt x="1262" y="472"/>
                    <a:pt x="1262" y="472"/>
                    <a:pt x="1262" y="472"/>
                  </a:cubicBezTo>
                  <a:cubicBezTo>
                    <a:pt x="1479" y="472"/>
                    <a:pt x="1479" y="472"/>
                    <a:pt x="1479" y="472"/>
                  </a:cubicBezTo>
                  <a:cubicBezTo>
                    <a:pt x="1594" y="472"/>
                    <a:pt x="1631" y="453"/>
                    <a:pt x="1672" y="410"/>
                  </a:cubicBezTo>
                  <a:cubicBezTo>
                    <a:pt x="1701" y="380"/>
                    <a:pt x="1719" y="314"/>
                    <a:pt x="1719" y="242"/>
                  </a:cubicBezTo>
                  <a:cubicBezTo>
                    <a:pt x="1719" y="175"/>
                    <a:pt x="1704" y="116"/>
                    <a:pt x="1676" y="79"/>
                  </a:cubicBezTo>
                  <a:cubicBezTo>
                    <a:pt x="1627" y="13"/>
                    <a:pt x="1556" y="0"/>
                    <a:pt x="1449" y="0"/>
                  </a:cubicBezTo>
                  <a:lnTo>
                    <a:pt x="1262" y="0"/>
                  </a:lnTo>
                  <a:close/>
                  <a:moveTo>
                    <a:pt x="1395" y="103"/>
                  </a:moveTo>
                  <a:cubicBezTo>
                    <a:pt x="1452" y="103"/>
                    <a:pt x="1452" y="103"/>
                    <a:pt x="1452" y="103"/>
                  </a:cubicBezTo>
                  <a:cubicBezTo>
                    <a:pt x="1535" y="103"/>
                    <a:pt x="1589" y="140"/>
                    <a:pt x="1589" y="237"/>
                  </a:cubicBezTo>
                  <a:cubicBezTo>
                    <a:pt x="1589" y="334"/>
                    <a:pt x="1535" y="372"/>
                    <a:pt x="1452" y="372"/>
                  </a:cubicBezTo>
                  <a:cubicBezTo>
                    <a:pt x="1395" y="372"/>
                    <a:pt x="1395" y="372"/>
                    <a:pt x="1395" y="372"/>
                  </a:cubicBezTo>
                  <a:lnTo>
                    <a:pt x="1395" y="103"/>
                  </a:lnTo>
                  <a:close/>
                  <a:moveTo>
                    <a:pt x="856" y="0"/>
                  </a:moveTo>
                  <a:cubicBezTo>
                    <a:pt x="745" y="374"/>
                    <a:pt x="745" y="374"/>
                    <a:pt x="745" y="374"/>
                  </a:cubicBezTo>
                  <a:cubicBezTo>
                    <a:pt x="638" y="0"/>
                    <a:pt x="638" y="0"/>
                    <a:pt x="638" y="0"/>
                  </a:cubicBezTo>
                  <a:cubicBezTo>
                    <a:pt x="494" y="0"/>
                    <a:pt x="494" y="0"/>
                    <a:pt x="494" y="0"/>
                  </a:cubicBezTo>
                  <a:cubicBezTo>
                    <a:pt x="646" y="472"/>
                    <a:pt x="646" y="472"/>
                    <a:pt x="646" y="472"/>
                  </a:cubicBezTo>
                  <a:cubicBezTo>
                    <a:pt x="838" y="472"/>
                    <a:pt x="838" y="472"/>
                    <a:pt x="838" y="472"/>
                  </a:cubicBezTo>
                  <a:cubicBezTo>
                    <a:pt x="992" y="0"/>
                    <a:pt x="992" y="0"/>
                    <a:pt x="992" y="0"/>
                  </a:cubicBezTo>
                  <a:lnTo>
                    <a:pt x="856" y="0"/>
                  </a:lnTo>
                  <a:close/>
                  <a:moveTo>
                    <a:pt x="1781" y="472"/>
                  </a:moveTo>
                  <a:cubicBezTo>
                    <a:pt x="1915" y="472"/>
                    <a:pt x="1915" y="472"/>
                    <a:pt x="1915" y="472"/>
                  </a:cubicBezTo>
                  <a:cubicBezTo>
                    <a:pt x="1915" y="0"/>
                    <a:pt x="1915" y="0"/>
                    <a:pt x="1915" y="0"/>
                  </a:cubicBezTo>
                  <a:cubicBezTo>
                    <a:pt x="1781" y="0"/>
                    <a:pt x="1781" y="0"/>
                    <a:pt x="1781" y="0"/>
                  </a:cubicBezTo>
                  <a:lnTo>
                    <a:pt x="1781" y="472"/>
                  </a:lnTo>
                  <a:close/>
                  <a:moveTo>
                    <a:pt x="2155" y="1"/>
                  </a:moveTo>
                  <a:cubicBezTo>
                    <a:pt x="1969" y="472"/>
                    <a:pt x="1969" y="472"/>
                    <a:pt x="1969" y="472"/>
                  </a:cubicBezTo>
                  <a:cubicBezTo>
                    <a:pt x="2100" y="472"/>
                    <a:pt x="2100" y="472"/>
                    <a:pt x="2100" y="472"/>
                  </a:cubicBezTo>
                  <a:cubicBezTo>
                    <a:pt x="2130" y="389"/>
                    <a:pt x="2130" y="389"/>
                    <a:pt x="2130" y="389"/>
                  </a:cubicBezTo>
                  <a:cubicBezTo>
                    <a:pt x="2350" y="389"/>
                    <a:pt x="2350" y="389"/>
                    <a:pt x="2350" y="389"/>
                  </a:cubicBezTo>
                  <a:cubicBezTo>
                    <a:pt x="2378" y="472"/>
                    <a:pt x="2378" y="472"/>
                    <a:pt x="2378" y="472"/>
                  </a:cubicBezTo>
                  <a:cubicBezTo>
                    <a:pt x="2520" y="472"/>
                    <a:pt x="2520" y="472"/>
                    <a:pt x="2520" y="472"/>
                  </a:cubicBezTo>
                  <a:cubicBezTo>
                    <a:pt x="2333" y="1"/>
                    <a:pt x="2333" y="1"/>
                    <a:pt x="2333" y="1"/>
                  </a:cubicBezTo>
                  <a:lnTo>
                    <a:pt x="2155" y="1"/>
                  </a:lnTo>
                  <a:close/>
                  <a:moveTo>
                    <a:pt x="2241" y="87"/>
                  </a:moveTo>
                  <a:cubicBezTo>
                    <a:pt x="2322" y="307"/>
                    <a:pt x="2322" y="307"/>
                    <a:pt x="2322" y="307"/>
                  </a:cubicBezTo>
                  <a:cubicBezTo>
                    <a:pt x="2158" y="307"/>
                    <a:pt x="2158" y="307"/>
                    <a:pt x="2158" y="307"/>
                  </a:cubicBezTo>
                  <a:lnTo>
                    <a:pt x="2241" y="8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2000">
                <a:solidFill>
                  <a:srgbClr val="FFFFFF"/>
                </a:solidFill>
              </a:endParaRPr>
            </a:p>
          </p:txBody>
        </p:sp>
        <p:sp>
          <p:nvSpPr>
            <p:cNvPr id="8" name="Freeform 7"/>
            <p:cNvSpPr>
              <a:spLocks noEditPoints="1"/>
            </p:cNvSpPr>
            <p:nvPr userDrawn="1"/>
          </p:nvSpPr>
          <p:spPr bwMode="auto">
            <a:xfrm>
              <a:off x="677492" y="-1417931"/>
              <a:ext cx="877396" cy="582700"/>
            </a:xfrm>
            <a:custGeom>
              <a:avLst/>
              <a:gdLst>
                <a:gd name="T0" fmla="*/ 405 w 1086"/>
                <a:gd name="T1" fmla="*/ 214 h 718"/>
                <a:gd name="T2" fmla="*/ 405 w 1086"/>
                <a:gd name="T3" fmla="*/ 149 h 718"/>
                <a:gd name="T4" fmla="*/ 424 w 1086"/>
                <a:gd name="T5" fmla="*/ 148 h 718"/>
                <a:gd name="T6" fmla="*/ 719 w 1086"/>
                <a:gd name="T7" fmla="*/ 301 h 718"/>
                <a:gd name="T8" fmla="*/ 458 w 1086"/>
                <a:gd name="T9" fmla="*/ 476 h 718"/>
                <a:gd name="T10" fmla="*/ 405 w 1086"/>
                <a:gd name="T11" fmla="*/ 467 h 718"/>
                <a:gd name="T12" fmla="*/ 405 w 1086"/>
                <a:gd name="T13" fmla="*/ 270 h 718"/>
                <a:gd name="T14" fmla="*/ 530 w 1086"/>
                <a:gd name="T15" fmla="*/ 378 h 718"/>
                <a:gd name="T16" fmla="*/ 622 w 1086"/>
                <a:gd name="T17" fmla="*/ 300 h 718"/>
                <a:gd name="T18" fmla="*/ 441 w 1086"/>
                <a:gd name="T19" fmla="*/ 212 h 718"/>
                <a:gd name="T20" fmla="*/ 405 w 1086"/>
                <a:gd name="T21" fmla="*/ 214 h 718"/>
                <a:gd name="T22" fmla="*/ 405 w 1086"/>
                <a:gd name="T23" fmla="*/ 0 h 718"/>
                <a:gd name="T24" fmla="*/ 405 w 1086"/>
                <a:gd name="T25" fmla="*/ 97 h 718"/>
                <a:gd name="T26" fmla="*/ 424 w 1086"/>
                <a:gd name="T27" fmla="*/ 95 h 718"/>
                <a:gd name="T28" fmla="*/ 832 w 1086"/>
                <a:gd name="T29" fmla="*/ 298 h 718"/>
                <a:gd name="T30" fmla="*/ 455 w 1086"/>
                <a:gd name="T31" fmla="*/ 523 h 718"/>
                <a:gd name="T32" fmla="*/ 405 w 1086"/>
                <a:gd name="T33" fmla="*/ 518 h 718"/>
                <a:gd name="T34" fmla="*/ 405 w 1086"/>
                <a:gd name="T35" fmla="*/ 578 h 718"/>
                <a:gd name="T36" fmla="*/ 447 w 1086"/>
                <a:gd name="T37" fmla="*/ 581 h 718"/>
                <a:gd name="T38" fmla="*/ 881 w 1086"/>
                <a:gd name="T39" fmla="*/ 381 h 718"/>
                <a:gd name="T40" fmla="*/ 1004 w 1086"/>
                <a:gd name="T41" fmla="*/ 456 h 718"/>
                <a:gd name="T42" fmla="*/ 449 w 1086"/>
                <a:gd name="T43" fmla="*/ 636 h 718"/>
                <a:gd name="T44" fmla="*/ 405 w 1086"/>
                <a:gd name="T45" fmla="*/ 634 h 718"/>
                <a:gd name="T46" fmla="*/ 405 w 1086"/>
                <a:gd name="T47" fmla="*/ 718 h 718"/>
                <a:gd name="T48" fmla="*/ 1086 w 1086"/>
                <a:gd name="T49" fmla="*/ 718 h 718"/>
                <a:gd name="T50" fmla="*/ 1086 w 1086"/>
                <a:gd name="T51" fmla="*/ 0 h 718"/>
                <a:gd name="T52" fmla="*/ 405 w 1086"/>
                <a:gd name="T53" fmla="*/ 0 h 718"/>
                <a:gd name="T54" fmla="*/ 405 w 1086"/>
                <a:gd name="T55" fmla="*/ 467 h 718"/>
                <a:gd name="T56" fmla="*/ 405 w 1086"/>
                <a:gd name="T57" fmla="*/ 518 h 718"/>
                <a:gd name="T58" fmla="*/ 194 w 1086"/>
                <a:gd name="T59" fmla="*/ 317 h 718"/>
                <a:gd name="T60" fmla="*/ 405 w 1086"/>
                <a:gd name="T61" fmla="*/ 214 h 718"/>
                <a:gd name="T62" fmla="*/ 405 w 1086"/>
                <a:gd name="T63" fmla="*/ 270 h 718"/>
                <a:gd name="T64" fmla="*/ 405 w 1086"/>
                <a:gd name="T65" fmla="*/ 270 h 718"/>
                <a:gd name="T66" fmla="*/ 281 w 1086"/>
                <a:gd name="T67" fmla="*/ 327 h 718"/>
                <a:gd name="T68" fmla="*/ 405 w 1086"/>
                <a:gd name="T69" fmla="*/ 467 h 718"/>
                <a:gd name="T70" fmla="*/ 111 w 1086"/>
                <a:gd name="T71" fmla="*/ 309 h 718"/>
                <a:gd name="T72" fmla="*/ 405 w 1086"/>
                <a:gd name="T73" fmla="*/ 149 h 718"/>
                <a:gd name="T74" fmla="*/ 405 w 1086"/>
                <a:gd name="T75" fmla="*/ 97 h 718"/>
                <a:gd name="T76" fmla="*/ 0 w 1086"/>
                <a:gd name="T77" fmla="*/ 298 h 718"/>
                <a:gd name="T78" fmla="*/ 405 w 1086"/>
                <a:gd name="T79" fmla="*/ 634 h 718"/>
                <a:gd name="T80" fmla="*/ 405 w 1086"/>
                <a:gd name="T81" fmla="*/ 578 h 718"/>
                <a:gd name="T82" fmla="*/ 111 w 1086"/>
                <a:gd name="T83" fmla="*/ 309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086" h="718">
                  <a:moveTo>
                    <a:pt x="405" y="214"/>
                  </a:moveTo>
                  <a:cubicBezTo>
                    <a:pt x="405" y="149"/>
                    <a:pt x="405" y="149"/>
                    <a:pt x="405" y="149"/>
                  </a:cubicBezTo>
                  <a:cubicBezTo>
                    <a:pt x="412" y="149"/>
                    <a:pt x="418" y="148"/>
                    <a:pt x="424" y="148"/>
                  </a:cubicBezTo>
                  <a:cubicBezTo>
                    <a:pt x="602" y="143"/>
                    <a:pt x="719" y="301"/>
                    <a:pt x="719" y="301"/>
                  </a:cubicBezTo>
                  <a:cubicBezTo>
                    <a:pt x="719" y="301"/>
                    <a:pt x="593" y="476"/>
                    <a:pt x="458" y="476"/>
                  </a:cubicBezTo>
                  <a:cubicBezTo>
                    <a:pt x="438" y="476"/>
                    <a:pt x="421" y="472"/>
                    <a:pt x="405" y="467"/>
                  </a:cubicBezTo>
                  <a:cubicBezTo>
                    <a:pt x="405" y="270"/>
                    <a:pt x="405" y="270"/>
                    <a:pt x="405" y="270"/>
                  </a:cubicBezTo>
                  <a:cubicBezTo>
                    <a:pt x="474" y="279"/>
                    <a:pt x="488" y="309"/>
                    <a:pt x="530" y="378"/>
                  </a:cubicBezTo>
                  <a:cubicBezTo>
                    <a:pt x="622" y="300"/>
                    <a:pt x="622" y="300"/>
                    <a:pt x="622" y="300"/>
                  </a:cubicBezTo>
                  <a:cubicBezTo>
                    <a:pt x="622" y="300"/>
                    <a:pt x="555" y="212"/>
                    <a:pt x="441" y="212"/>
                  </a:cubicBezTo>
                  <a:cubicBezTo>
                    <a:pt x="429" y="212"/>
                    <a:pt x="417" y="213"/>
                    <a:pt x="405" y="214"/>
                  </a:cubicBezTo>
                  <a:moveTo>
                    <a:pt x="405" y="0"/>
                  </a:moveTo>
                  <a:cubicBezTo>
                    <a:pt x="405" y="97"/>
                    <a:pt x="405" y="97"/>
                    <a:pt x="405" y="97"/>
                  </a:cubicBezTo>
                  <a:cubicBezTo>
                    <a:pt x="412" y="96"/>
                    <a:pt x="418" y="96"/>
                    <a:pt x="424" y="95"/>
                  </a:cubicBezTo>
                  <a:cubicBezTo>
                    <a:pt x="671" y="87"/>
                    <a:pt x="832" y="298"/>
                    <a:pt x="832" y="298"/>
                  </a:cubicBezTo>
                  <a:cubicBezTo>
                    <a:pt x="832" y="298"/>
                    <a:pt x="647" y="523"/>
                    <a:pt x="455" y="523"/>
                  </a:cubicBezTo>
                  <a:cubicBezTo>
                    <a:pt x="437" y="523"/>
                    <a:pt x="421" y="521"/>
                    <a:pt x="405" y="518"/>
                  </a:cubicBezTo>
                  <a:cubicBezTo>
                    <a:pt x="405" y="578"/>
                    <a:pt x="405" y="578"/>
                    <a:pt x="405" y="578"/>
                  </a:cubicBezTo>
                  <a:cubicBezTo>
                    <a:pt x="419" y="580"/>
                    <a:pt x="432" y="581"/>
                    <a:pt x="447" y="581"/>
                  </a:cubicBezTo>
                  <a:cubicBezTo>
                    <a:pt x="626" y="581"/>
                    <a:pt x="755" y="489"/>
                    <a:pt x="881" y="381"/>
                  </a:cubicBezTo>
                  <a:cubicBezTo>
                    <a:pt x="902" y="398"/>
                    <a:pt x="987" y="438"/>
                    <a:pt x="1004" y="456"/>
                  </a:cubicBezTo>
                  <a:cubicBezTo>
                    <a:pt x="885" y="556"/>
                    <a:pt x="607" y="636"/>
                    <a:pt x="449" y="636"/>
                  </a:cubicBezTo>
                  <a:cubicBezTo>
                    <a:pt x="434" y="636"/>
                    <a:pt x="420" y="636"/>
                    <a:pt x="405" y="634"/>
                  </a:cubicBezTo>
                  <a:cubicBezTo>
                    <a:pt x="405" y="718"/>
                    <a:pt x="405" y="718"/>
                    <a:pt x="405" y="718"/>
                  </a:cubicBezTo>
                  <a:cubicBezTo>
                    <a:pt x="1086" y="718"/>
                    <a:pt x="1086" y="718"/>
                    <a:pt x="1086" y="718"/>
                  </a:cubicBezTo>
                  <a:cubicBezTo>
                    <a:pt x="1086" y="0"/>
                    <a:pt x="1086" y="0"/>
                    <a:pt x="1086" y="0"/>
                  </a:cubicBezTo>
                  <a:lnTo>
                    <a:pt x="405" y="0"/>
                  </a:lnTo>
                  <a:close/>
                  <a:moveTo>
                    <a:pt x="405" y="467"/>
                  </a:moveTo>
                  <a:cubicBezTo>
                    <a:pt x="405" y="518"/>
                    <a:pt x="405" y="518"/>
                    <a:pt x="405" y="518"/>
                  </a:cubicBezTo>
                  <a:cubicBezTo>
                    <a:pt x="240" y="489"/>
                    <a:pt x="194" y="317"/>
                    <a:pt x="194" y="317"/>
                  </a:cubicBezTo>
                  <a:cubicBezTo>
                    <a:pt x="194" y="317"/>
                    <a:pt x="273" y="228"/>
                    <a:pt x="405" y="214"/>
                  </a:cubicBezTo>
                  <a:cubicBezTo>
                    <a:pt x="405" y="270"/>
                    <a:pt x="405" y="270"/>
                    <a:pt x="405" y="270"/>
                  </a:cubicBezTo>
                  <a:cubicBezTo>
                    <a:pt x="405" y="270"/>
                    <a:pt x="405" y="270"/>
                    <a:pt x="405" y="270"/>
                  </a:cubicBezTo>
                  <a:cubicBezTo>
                    <a:pt x="336" y="262"/>
                    <a:pt x="281" y="327"/>
                    <a:pt x="281" y="327"/>
                  </a:cubicBezTo>
                  <a:cubicBezTo>
                    <a:pt x="281" y="327"/>
                    <a:pt x="312" y="436"/>
                    <a:pt x="405" y="467"/>
                  </a:cubicBezTo>
                  <a:moveTo>
                    <a:pt x="111" y="309"/>
                  </a:moveTo>
                  <a:cubicBezTo>
                    <a:pt x="111" y="309"/>
                    <a:pt x="209" y="164"/>
                    <a:pt x="405" y="149"/>
                  </a:cubicBezTo>
                  <a:cubicBezTo>
                    <a:pt x="405" y="97"/>
                    <a:pt x="405" y="97"/>
                    <a:pt x="405" y="97"/>
                  </a:cubicBezTo>
                  <a:cubicBezTo>
                    <a:pt x="188" y="114"/>
                    <a:pt x="0" y="298"/>
                    <a:pt x="0" y="298"/>
                  </a:cubicBezTo>
                  <a:cubicBezTo>
                    <a:pt x="0" y="298"/>
                    <a:pt x="106" y="606"/>
                    <a:pt x="405" y="634"/>
                  </a:cubicBezTo>
                  <a:cubicBezTo>
                    <a:pt x="405" y="578"/>
                    <a:pt x="405" y="578"/>
                    <a:pt x="405" y="578"/>
                  </a:cubicBezTo>
                  <a:cubicBezTo>
                    <a:pt x="186" y="551"/>
                    <a:pt x="111" y="309"/>
                    <a:pt x="111" y="309"/>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sz="2000">
                <a:solidFill>
                  <a:srgbClr val="FFFFFF"/>
                </a:solidFill>
              </a:endParaRPr>
            </a:p>
          </p:txBody>
        </p:sp>
      </p:grpSp>
    </p:spTree>
    <p:extLst>
      <p:ext uri="{BB962C8B-B14F-4D97-AF65-F5344CB8AC3E}">
        <p14:creationId xmlns:p14="http://schemas.microsoft.com/office/powerpoint/2010/main" val="341296042"/>
      </p:ext>
    </p:extLst>
  </p:cSld>
  <p:clrMap bg1="dk2" tx1="lt1" bg2="dk1" tx2="lt2" accent1="accent1" accent2="accent2" accent3="accent3" accent4="accent4" accent5="accent5" accent6="accent6" hlink="hlink" folHlink="folHlink"/>
  <p:sldLayoutIdLst>
    <p:sldLayoutId id="2147484050" r:id="rId1"/>
    <p:sldLayoutId id="2147484051" r:id="rId2"/>
    <p:sldLayoutId id="2147484052" r:id="rId3"/>
    <p:sldLayoutId id="2147484053" r:id="rId4"/>
    <p:sldLayoutId id="2147484054" r:id="rId5"/>
    <p:sldLayoutId id="2147484055" r:id="rId6"/>
    <p:sldLayoutId id="2147484056" r:id="rId7"/>
    <p:sldLayoutId id="2147484057" r:id="rId8"/>
    <p:sldLayoutId id="2147484058" r:id="rId9"/>
    <p:sldLayoutId id="2147484059" r:id="rId10"/>
    <p:sldLayoutId id="2147484060" r:id="rId11"/>
    <p:sldLayoutId id="2147484061" r:id="rId12"/>
    <p:sldLayoutId id="2147484062" r:id="rId1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ctr" rtl="0" fontAlgn="base">
        <a:lnSpc>
          <a:spcPct val="90000"/>
        </a:lnSpc>
        <a:spcBef>
          <a:spcPct val="0"/>
        </a:spcBef>
        <a:spcAft>
          <a:spcPct val="0"/>
        </a:spcAft>
        <a:defRPr sz="4000" b="1" cap="all" baseline="0">
          <a:solidFill>
            <a:schemeClr val="bg1"/>
          </a:solidFill>
          <a:latin typeface="Trebuchet MS" panose="020B0603020202020204" pitchFamily="34" charset="0"/>
          <a:ea typeface="+mj-ea"/>
          <a:cs typeface="+mj-cs"/>
        </a:defRPr>
      </a:lvl1pPr>
      <a:lvl2pPr algn="l" rtl="0" fontAlgn="base">
        <a:spcBef>
          <a:spcPct val="0"/>
        </a:spcBef>
        <a:spcAft>
          <a:spcPct val="0"/>
        </a:spcAft>
        <a:defRPr sz="3556" b="1">
          <a:solidFill>
            <a:srgbClr val="73B900"/>
          </a:solidFill>
          <a:latin typeface="Arial" charset="0"/>
        </a:defRPr>
      </a:lvl2pPr>
      <a:lvl3pPr algn="l" rtl="0" fontAlgn="base">
        <a:spcBef>
          <a:spcPct val="0"/>
        </a:spcBef>
        <a:spcAft>
          <a:spcPct val="0"/>
        </a:spcAft>
        <a:defRPr sz="3556" b="1">
          <a:solidFill>
            <a:srgbClr val="73B900"/>
          </a:solidFill>
          <a:latin typeface="Arial" charset="0"/>
        </a:defRPr>
      </a:lvl3pPr>
      <a:lvl4pPr algn="l" rtl="0" fontAlgn="base">
        <a:spcBef>
          <a:spcPct val="0"/>
        </a:spcBef>
        <a:spcAft>
          <a:spcPct val="0"/>
        </a:spcAft>
        <a:defRPr sz="3556" b="1">
          <a:solidFill>
            <a:srgbClr val="73B900"/>
          </a:solidFill>
          <a:latin typeface="Arial" charset="0"/>
        </a:defRPr>
      </a:lvl4pPr>
      <a:lvl5pPr algn="l" rtl="0" fontAlgn="base">
        <a:spcBef>
          <a:spcPct val="0"/>
        </a:spcBef>
        <a:spcAft>
          <a:spcPct val="0"/>
        </a:spcAft>
        <a:defRPr sz="3556" b="1">
          <a:solidFill>
            <a:srgbClr val="73B900"/>
          </a:solidFill>
          <a:latin typeface="Arial" charset="0"/>
        </a:defRPr>
      </a:lvl5pPr>
      <a:lvl6pPr marL="507695" algn="l" rtl="0" eaLnBrk="1" fontAlgn="base" hangingPunct="1">
        <a:spcBef>
          <a:spcPct val="0"/>
        </a:spcBef>
        <a:spcAft>
          <a:spcPct val="0"/>
        </a:spcAft>
        <a:defRPr sz="3556" b="1">
          <a:solidFill>
            <a:srgbClr val="73B900"/>
          </a:solidFill>
          <a:latin typeface="Arial" charset="0"/>
        </a:defRPr>
      </a:lvl6pPr>
      <a:lvl7pPr marL="1015390" algn="l" rtl="0" eaLnBrk="1" fontAlgn="base" hangingPunct="1">
        <a:spcBef>
          <a:spcPct val="0"/>
        </a:spcBef>
        <a:spcAft>
          <a:spcPct val="0"/>
        </a:spcAft>
        <a:defRPr sz="3556" b="1">
          <a:solidFill>
            <a:srgbClr val="73B900"/>
          </a:solidFill>
          <a:latin typeface="Arial" charset="0"/>
        </a:defRPr>
      </a:lvl7pPr>
      <a:lvl8pPr marL="1523083" algn="l" rtl="0" eaLnBrk="1" fontAlgn="base" hangingPunct="1">
        <a:spcBef>
          <a:spcPct val="0"/>
        </a:spcBef>
        <a:spcAft>
          <a:spcPct val="0"/>
        </a:spcAft>
        <a:defRPr sz="3556" b="1">
          <a:solidFill>
            <a:srgbClr val="73B900"/>
          </a:solidFill>
          <a:latin typeface="Arial" charset="0"/>
        </a:defRPr>
      </a:lvl8pPr>
      <a:lvl9pPr marL="2030760" algn="l" rtl="0" eaLnBrk="1" fontAlgn="base" hangingPunct="1">
        <a:spcBef>
          <a:spcPct val="0"/>
        </a:spcBef>
        <a:spcAft>
          <a:spcPct val="0"/>
        </a:spcAft>
        <a:defRPr sz="3556" b="1">
          <a:solidFill>
            <a:srgbClr val="73B900"/>
          </a:solidFill>
          <a:latin typeface="Arial" charset="0"/>
        </a:defRPr>
      </a:lvl9pPr>
    </p:titleStyle>
    <p:bodyStyle>
      <a:lvl1pPr marL="0" indent="0" algn="l" rtl="0" fontAlgn="base">
        <a:lnSpc>
          <a:spcPct val="90000"/>
        </a:lnSpc>
        <a:spcBef>
          <a:spcPts val="1000"/>
        </a:spcBef>
        <a:spcAft>
          <a:spcPts val="1000"/>
        </a:spcAft>
        <a:buClr>
          <a:schemeClr val="bg2"/>
        </a:buClr>
        <a:buSzPct val="100000"/>
        <a:buFontTx/>
        <a:buNone/>
        <a:defRPr sz="2222" b="0">
          <a:solidFill>
            <a:schemeClr val="bg1"/>
          </a:solidFill>
          <a:latin typeface="Trebuchet MS" pitchFamily="34" charset="0"/>
          <a:ea typeface="+mn-ea"/>
          <a:cs typeface="+mn-cs"/>
        </a:defRPr>
      </a:lvl1pPr>
      <a:lvl2pPr marL="634614" indent="0" algn="l" rtl="0" fontAlgn="base">
        <a:lnSpc>
          <a:spcPct val="90000"/>
        </a:lnSpc>
        <a:spcBef>
          <a:spcPts val="1000"/>
        </a:spcBef>
        <a:spcAft>
          <a:spcPts val="1000"/>
        </a:spcAft>
        <a:buClr>
          <a:schemeClr val="bg2"/>
        </a:buClr>
        <a:buSzPct val="100000"/>
        <a:buFontTx/>
        <a:buNone/>
        <a:defRPr sz="2000" b="0">
          <a:solidFill>
            <a:schemeClr val="bg1"/>
          </a:solidFill>
          <a:latin typeface="Trebuchet MS" pitchFamily="34" charset="0"/>
        </a:defRPr>
      </a:lvl2pPr>
      <a:lvl3pPr marL="1209292" indent="0" algn="l" rtl="0" fontAlgn="base">
        <a:lnSpc>
          <a:spcPct val="90000"/>
        </a:lnSpc>
        <a:spcBef>
          <a:spcPts val="1000"/>
        </a:spcBef>
        <a:spcAft>
          <a:spcPts val="1000"/>
        </a:spcAft>
        <a:buClr>
          <a:schemeClr val="bg2"/>
        </a:buClr>
        <a:buSzPct val="100000"/>
        <a:buFontTx/>
        <a:buNone/>
        <a:defRPr sz="1778" b="0">
          <a:solidFill>
            <a:schemeClr val="bg1"/>
          </a:solidFill>
          <a:latin typeface="Trebuchet MS" pitchFamily="34" charset="0"/>
        </a:defRPr>
      </a:lvl3pPr>
      <a:lvl4pPr marL="1970828" indent="-253846" algn="l" rtl="0" fontAlgn="base">
        <a:spcBef>
          <a:spcPct val="20000"/>
        </a:spcBef>
        <a:spcAft>
          <a:spcPct val="0"/>
        </a:spcAft>
        <a:buChar char="–"/>
        <a:defRPr sz="2222">
          <a:solidFill>
            <a:schemeClr val="bg1"/>
          </a:solidFill>
          <a:latin typeface="+mn-lt"/>
        </a:defRPr>
      </a:lvl4pPr>
      <a:lvl5pPr marL="2351602" indent="-253846" algn="l" rtl="0" fontAlgn="base">
        <a:spcBef>
          <a:spcPct val="20000"/>
        </a:spcBef>
        <a:spcAft>
          <a:spcPct val="0"/>
        </a:spcAft>
        <a:buChar char="»"/>
        <a:defRPr sz="2222">
          <a:solidFill>
            <a:schemeClr val="bg1"/>
          </a:solidFill>
          <a:latin typeface="+mn-lt"/>
        </a:defRPr>
      </a:lvl5pPr>
      <a:lvl6pPr marL="2859296" indent="-253846" algn="l" rtl="0" eaLnBrk="1" fontAlgn="base" hangingPunct="1">
        <a:spcBef>
          <a:spcPct val="20000"/>
        </a:spcBef>
        <a:spcAft>
          <a:spcPct val="0"/>
        </a:spcAft>
        <a:buChar char="»"/>
        <a:defRPr sz="2222">
          <a:solidFill>
            <a:schemeClr val="bg1"/>
          </a:solidFill>
          <a:latin typeface="+mn-lt"/>
        </a:defRPr>
      </a:lvl6pPr>
      <a:lvl7pPr marL="3366974" indent="-253846" algn="l" rtl="0" eaLnBrk="1" fontAlgn="base" hangingPunct="1">
        <a:spcBef>
          <a:spcPct val="20000"/>
        </a:spcBef>
        <a:spcAft>
          <a:spcPct val="0"/>
        </a:spcAft>
        <a:buChar char="»"/>
        <a:defRPr sz="2222">
          <a:solidFill>
            <a:schemeClr val="bg1"/>
          </a:solidFill>
          <a:latin typeface="+mn-lt"/>
        </a:defRPr>
      </a:lvl7pPr>
      <a:lvl8pPr marL="3874666" indent="-253846" algn="l" rtl="0" eaLnBrk="1" fontAlgn="base" hangingPunct="1">
        <a:spcBef>
          <a:spcPct val="20000"/>
        </a:spcBef>
        <a:spcAft>
          <a:spcPct val="0"/>
        </a:spcAft>
        <a:buChar char="»"/>
        <a:defRPr sz="2222">
          <a:solidFill>
            <a:schemeClr val="bg1"/>
          </a:solidFill>
          <a:latin typeface="+mn-lt"/>
        </a:defRPr>
      </a:lvl8pPr>
      <a:lvl9pPr marL="4382355" indent="-253846" algn="l" rtl="0" eaLnBrk="1" fontAlgn="base" hangingPunct="1">
        <a:spcBef>
          <a:spcPct val="20000"/>
        </a:spcBef>
        <a:spcAft>
          <a:spcPct val="0"/>
        </a:spcAft>
        <a:buChar char="»"/>
        <a:defRPr sz="2222">
          <a:solidFill>
            <a:schemeClr val="bg1"/>
          </a:solidFill>
          <a:latin typeface="+mn-lt"/>
        </a:defRPr>
      </a:lvl9pPr>
    </p:bodyStyle>
    <p:otherStyle>
      <a:defPPr>
        <a:defRPr lang="en-US"/>
      </a:defPPr>
      <a:lvl1pPr marL="0" algn="l" defTabSz="1015390" rtl="0" eaLnBrk="1" latinLnBrk="0" hangingPunct="1">
        <a:defRPr sz="2000" kern="1200">
          <a:solidFill>
            <a:schemeClr val="tx1"/>
          </a:solidFill>
          <a:latin typeface="+mn-lt"/>
          <a:ea typeface="+mn-ea"/>
          <a:cs typeface="+mn-cs"/>
        </a:defRPr>
      </a:lvl1pPr>
      <a:lvl2pPr marL="507695" algn="l" defTabSz="1015390" rtl="0" eaLnBrk="1" latinLnBrk="0" hangingPunct="1">
        <a:defRPr sz="2000" kern="1200">
          <a:solidFill>
            <a:schemeClr val="tx1"/>
          </a:solidFill>
          <a:latin typeface="+mn-lt"/>
          <a:ea typeface="+mn-ea"/>
          <a:cs typeface="+mn-cs"/>
        </a:defRPr>
      </a:lvl2pPr>
      <a:lvl3pPr marL="1015390" algn="l" defTabSz="1015390" rtl="0" eaLnBrk="1" latinLnBrk="0" hangingPunct="1">
        <a:defRPr sz="2000" kern="1200">
          <a:solidFill>
            <a:schemeClr val="tx1"/>
          </a:solidFill>
          <a:latin typeface="+mn-lt"/>
          <a:ea typeface="+mn-ea"/>
          <a:cs typeface="+mn-cs"/>
        </a:defRPr>
      </a:lvl3pPr>
      <a:lvl4pPr marL="1523083" algn="l" defTabSz="1015390" rtl="0" eaLnBrk="1" latinLnBrk="0" hangingPunct="1">
        <a:defRPr sz="2000" kern="1200">
          <a:solidFill>
            <a:schemeClr val="tx1"/>
          </a:solidFill>
          <a:latin typeface="+mn-lt"/>
          <a:ea typeface="+mn-ea"/>
          <a:cs typeface="+mn-cs"/>
        </a:defRPr>
      </a:lvl4pPr>
      <a:lvl5pPr marL="2030760" algn="l" defTabSz="1015390" rtl="0" eaLnBrk="1" latinLnBrk="0" hangingPunct="1">
        <a:defRPr sz="2000" kern="1200">
          <a:solidFill>
            <a:schemeClr val="tx1"/>
          </a:solidFill>
          <a:latin typeface="+mn-lt"/>
          <a:ea typeface="+mn-ea"/>
          <a:cs typeface="+mn-cs"/>
        </a:defRPr>
      </a:lvl5pPr>
      <a:lvl6pPr marL="2538452" algn="l" defTabSz="1015390" rtl="0" eaLnBrk="1" latinLnBrk="0" hangingPunct="1">
        <a:defRPr sz="2000" kern="1200">
          <a:solidFill>
            <a:schemeClr val="tx1"/>
          </a:solidFill>
          <a:latin typeface="+mn-lt"/>
          <a:ea typeface="+mn-ea"/>
          <a:cs typeface="+mn-cs"/>
        </a:defRPr>
      </a:lvl6pPr>
      <a:lvl7pPr marL="3046145" algn="l" defTabSz="1015390" rtl="0" eaLnBrk="1" latinLnBrk="0" hangingPunct="1">
        <a:defRPr sz="2000" kern="1200">
          <a:solidFill>
            <a:schemeClr val="tx1"/>
          </a:solidFill>
          <a:latin typeface="+mn-lt"/>
          <a:ea typeface="+mn-ea"/>
          <a:cs typeface="+mn-cs"/>
        </a:defRPr>
      </a:lvl7pPr>
      <a:lvl8pPr marL="3553831" algn="l" defTabSz="1015390" rtl="0" eaLnBrk="1" latinLnBrk="0" hangingPunct="1">
        <a:defRPr sz="2000" kern="1200">
          <a:solidFill>
            <a:schemeClr val="tx1"/>
          </a:solidFill>
          <a:latin typeface="+mn-lt"/>
          <a:ea typeface="+mn-ea"/>
          <a:cs typeface="+mn-cs"/>
        </a:defRPr>
      </a:lvl8pPr>
      <a:lvl9pPr marL="4061519" algn="l" defTabSz="1015390" rtl="0" eaLnBrk="1" latinLnBrk="0" hangingPunct="1">
        <a:defRPr sz="20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555271" y="726147"/>
            <a:ext cx="11081461" cy="656590"/>
          </a:xfrm>
          <a:prstGeom prst="rect">
            <a:avLst/>
          </a:prstGeom>
          <a:noFill/>
          <a:ln w="9525">
            <a:noFill/>
            <a:miter lim="800000"/>
            <a:headEnd/>
            <a:tailEnd/>
          </a:ln>
        </p:spPr>
        <p:txBody>
          <a:bodyPr vert="horz" wrap="square" lIns="91440" tIns="45720" rIns="91440" bIns="45720" numCol="1" anchor="b" anchorCtr="0" compatLnSpc="1">
            <a:prstTxWarp prst="textNoShape">
              <a:avLst/>
            </a:prstTxWarp>
            <a:noAutofit/>
          </a:bodyPr>
          <a:lstStyle/>
          <a:p>
            <a:pPr lvl="0"/>
            <a:r>
              <a:rPr lang="en-US"/>
              <a:t>Click to edit Master title style</a:t>
            </a:r>
            <a:endParaRPr lang="en-US" dirty="0"/>
          </a:p>
        </p:txBody>
      </p:sp>
      <p:sp>
        <p:nvSpPr>
          <p:cNvPr id="1027" name="Rectangle 3"/>
          <p:cNvSpPr>
            <a:spLocks noGrp="1" noChangeArrowheads="1"/>
          </p:cNvSpPr>
          <p:nvPr>
            <p:ph type="body" idx="1"/>
          </p:nvPr>
        </p:nvSpPr>
        <p:spPr bwMode="auto">
          <a:xfrm>
            <a:off x="574892" y="2224853"/>
            <a:ext cx="11054368" cy="434227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p:txBody>
      </p:sp>
      <p:pic>
        <p:nvPicPr>
          <p:cNvPr id="10" name="Picture 9"/>
          <p:cNvPicPr>
            <a:picLocks noChangeAspect="1"/>
          </p:cNvPicPr>
          <p:nvPr userDrawn="1"/>
        </p:nvPicPr>
        <p:blipFill>
          <a:blip r:embed="rId13" cstate="screen">
            <a:extLst>
              <a:ext uri="{28A0092B-C50C-407E-A947-70E740481C1C}">
                <a14:useLocalDpi xmlns:a14="http://schemas.microsoft.com/office/drawing/2010/main"/>
              </a:ext>
            </a:extLst>
          </a:blip>
          <a:stretch>
            <a:fillRect/>
          </a:stretch>
        </p:blipFill>
        <p:spPr>
          <a:xfrm>
            <a:off x="11256464" y="6428244"/>
            <a:ext cx="645209" cy="229246"/>
          </a:xfrm>
          <a:prstGeom prst="rect">
            <a:avLst/>
          </a:prstGeom>
        </p:spPr>
      </p:pic>
    </p:spTree>
    <p:extLst>
      <p:ext uri="{BB962C8B-B14F-4D97-AF65-F5344CB8AC3E}">
        <p14:creationId xmlns:p14="http://schemas.microsoft.com/office/powerpoint/2010/main" val="3636367195"/>
      </p:ext>
    </p:extLst>
  </p:cSld>
  <p:clrMap bg1="dk2" tx1="lt1" bg2="dk1" tx2="lt2" accent1="accent1" accent2="accent2" accent3="accent3" accent4="accent4" accent5="accent5" accent6="accent6" hlink="hlink" folHlink="folHlink"/>
  <p:sldLayoutIdLst>
    <p:sldLayoutId id="2147483791" r:id="rId1"/>
    <p:sldLayoutId id="2147483792" r:id="rId2"/>
    <p:sldLayoutId id="2147483793" r:id="rId3"/>
    <p:sldLayoutId id="2147483794" r:id="rId4"/>
    <p:sldLayoutId id="2147483795" r:id="rId5"/>
    <p:sldLayoutId id="2147483796" r:id="rId6"/>
    <p:sldLayoutId id="2147483797" r:id="rId7"/>
    <p:sldLayoutId id="2147483798" r:id="rId8"/>
    <p:sldLayoutId id="2147483799" r:id="rId9"/>
    <p:sldLayoutId id="2147483800" r:id="rId10"/>
    <p:sldLayoutId id="2147483801"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ctr" rtl="0" eaLnBrk="1" fontAlgn="base" hangingPunct="1">
        <a:lnSpc>
          <a:spcPct val="90000"/>
        </a:lnSpc>
        <a:spcBef>
          <a:spcPct val="0"/>
        </a:spcBef>
        <a:spcAft>
          <a:spcPct val="0"/>
        </a:spcAft>
        <a:defRPr sz="4000" b="1" cap="all" baseline="0">
          <a:solidFill>
            <a:schemeClr val="bg1"/>
          </a:solidFill>
          <a:latin typeface="Trebuchet MS" panose="020B0603020202020204" pitchFamily="34" charset="0"/>
          <a:ea typeface="+mj-ea"/>
          <a:cs typeface="+mj-cs"/>
        </a:defRPr>
      </a:lvl1pPr>
      <a:lvl2pPr algn="l" rtl="0" eaLnBrk="1" fontAlgn="base" hangingPunct="1">
        <a:spcBef>
          <a:spcPct val="0"/>
        </a:spcBef>
        <a:spcAft>
          <a:spcPct val="0"/>
        </a:spcAft>
        <a:defRPr sz="3556" b="1">
          <a:solidFill>
            <a:srgbClr val="73B900"/>
          </a:solidFill>
          <a:latin typeface="Arial" charset="0"/>
        </a:defRPr>
      </a:lvl2pPr>
      <a:lvl3pPr algn="l" rtl="0" eaLnBrk="1" fontAlgn="base" hangingPunct="1">
        <a:spcBef>
          <a:spcPct val="0"/>
        </a:spcBef>
        <a:spcAft>
          <a:spcPct val="0"/>
        </a:spcAft>
        <a:defRPr sz="3556" b="1">
          <a:solidFill>
            <a:srgbClr val="73B900"/>
          </a:solidFill>
          <a:latin typeface="Arial" charset="0"/>
        </a:defRPr>
      </a:lvl3pPr>
      <a:lvl4pPr algn="l" rtl="0" eaLnBrk="1" fontAlgn="base" hangingPunct="1">
        <a:spcBef>
          <a:spcPct val="0"/>
        </a:spcBef>
        <a:spcAft>
          <a:spcPct val="0"/>
        </a:spcAft>
        <a:defRPr sz="3556" b="1">
          <a:solidFill>
            <a:srgbClr val="73B900"/>
          </a:solidFill>
          <a:latin typeface="Arial" charset="0"/>
        </a:defRPr>
      </a:lvl4pPr>
      <a:lvl5pPr algn="l" rtl="0" eaLnBrk="1" fontAlgn="base" hangingPunct="1">
        <a:spcBef>
          <a:spcPct val="0"/>
        </a:spcBef>
        <a:spcAft>
          <a:spcPct val="0"/>
        </a:spcAft>
        <a:defRPr sz="3556" b="1">
          <a:solidFill>
            <a:srgbClr val="73B900"/>
          </a:solidFill>
          <a:latin typeface="Arial" charset="0"/>
        </a:defRPr>
      </a:lvl5pPr>
      <a:lvl6pPr marL="507995" algn="l" rtl="0" eaLnBrk="1" fontAlgn="base" hangingPunct="1">
        <a:spcBef>
          <a:spcPct val="0"/>
        </a:spcBef>
        <a:spcAft>
          <a:spcPct val="0"/>
        </a:spcAft>
        <a:defRPr sz="3556" b="1">
          <a:solidFill>
            <a:srgbClr val="73B900"/>
          </a:solidFill>
          <a:latin typeface="Arial" charset="0"/>
        </a:defRPr>
      </a:lvl6pPr>
      <a:lvl7pPr marL="1015990" algn="l" rtl="0" eaLnBrk="1" fontAlgn="base" hangingPunct="1">
        <a:spcBef>
          <a:spcPct val="0"/>
        </a:spcBef>
        <a:spcAft>
          <a:spcPct val="0"/>
        </a:spcAft>
        <a:defRPr sz="3556" b="1">
          <a:solidFill>
            <a:srgbClr val="73B900"/>
          </a:solidFill>
          <a:latin typeface="Arial" charset="0"/>
        </a:defRPr>
      </a:lvl7pPr>
      <a:lvl8pPr marL="1523985" algn="l" rtl="0" eaLnBrk="1" fontAlgn="base" hangingPunct="1">
        <a:spcBef>
          <a:spcPct val="0"/>
        </a:spcBef>
        <a:spcAft>
          <a:spcPct val="0"/>
        </a:spcAft>
        <a:defRPr sz="3556" b="1">
          <a:solidFill>
            <a:srgbClr val="73B900"/>
          </a:solidFill>
          <a:latin typeface="Arial" charset="0"/>
        </a:defRPr>
      </a:lvl8pPr>
      <a:lvl9pPr marL="2031980" algn="l" rtl="0" eaLnBrk="1" fontAlgn="base" hangingPunct="1">
        <a:spcBef>
          <a:spcPct val="0"/>
        </a:spcBef>
        <a:spcAft>
          <a:spcPct val="0"/>
        </a:spcAft>
        <a:defRPr sz="3556" b="1">
          <a:solidFill>
            <a:srgbClr val="73B900"/>
          </a:solidFill>
          <a:latin typeface="Arial" charset="0"/>
        </a:defRPr>
      </a:lvl9pPr>
    </p:titleStyle>
    <p:bodyStyle>
      <a:lvl1pPr marL="0" indent="0" algn="l" rtl="0" eaLnBrk="1" fontAlgn="base" hangingPunct="1">
        <a:lnSpc>
          <a:spcPct val="90000"/>
        </a:lnSpc>
        <a:spcBef>
          <a:spcPts val="1000"/>
        </a:spcBef>
        <a:spcAft>
          <a:spcPts val="1000"/>
        </a:spcAft>
        <a:buClr>
          <a:schemeClr val="bg2"/>
        </a:buClr>
        <a:buSzPct val="100000"/>
        <a:buFontTx/>
        <a:buNone/>
        <a:defRPr sz="2222" b="0">
          <a:solidFill>
            <a:schemeClr val="bg1"/>
          </a:solidFill>
          <a:latin typeface="Trebuchet MS" pitchFamily="34" charset="0"/>
          <a:ea typeface="+mn-ea"/>
          <a:cs typeface="+mn-cs"/>
        </a:defRPr>
      </a:lvl1pPr>
      <a:lvl2pPr marL="634994" indent="0" algn="l" rtl="0" eaLnBrk="1" fontAlgn="base" hangingPunct="1">
        <a:lnSpc>
          <a:spcPct val="90000"/>
        </a:lnSpc>
        <a:spcBef>
          <a:spcPts val="1000"/>
        </a:spcBef>
        <a:spcAft>
          <a:spcPts val="1000"/>
        </a:spcAft>
        <a:buClr>
          <a:schemeClr val="bg2"/>
        </a:buClr>
        <a:buSzPct val="100000"/>
        <a:buFontTx/>
        <a:buNone/>
        <a:defRPr sz="2000" b="0">
          <a:solidFill>
            <a:schemeClr val="bg1"/>
          </a:solidFill>
          <a:latin typeface="Trebuchet MS" pitchFamily="34" charset="0"/>
        </a:defRPr>
      </a:lvl2pPr>
      <a:lvl3pPr marL="1210016" indent="0" algn="l" rtl="0" eaLnBrk="1" fontAlgn="base" hangingPunct="1">
        <a:lnSpc>
          <a:spcPct val="90000"/>
        </a:lnSpc>
        <a:spcBef>
          <a:spcPts val="1000"/>
        </a:spcBef>
        <a:spcAft>
          <a:spcPts val="1000"/>
        </a:spcAft>
        <a:buClr>
          <a:schemeClr val="bg2"/>
        </a:buClr>
        <a:buSzPct val="100000"/>
        <a:buFontTx/>
        <a:buNone/>
        <a:defRPr sz="1778" b="0">
          <a:solidFill>
            <a:schemeClr val="bg1"/>
          </a:solidFill>
          <a:latin typeface="Trebuchet MS" pitchFamily="34" charset="0"/>
        </a:defRPr>
      </a:lvl3pPr>
      <a:lvl4pPr marL="1972008" indent="-253997" algn="l" rtl="0" eaLnBrk="1" fontAlgn="base" hangingPunct="1">
        <a:spcBef>
          <a:spcPct val="20000"/>
        </a:spcBef>
        <a:spcAft>
          <a:spcPct val="0"/>
        </a:spcAft>
        <a:buChar char="–"/>
        <a:defRPr sz="2222">
          <a:solidFill>
            <a:schemeClr val="bg1"/>
          </a:solidFill>
          <a:latin typeface="+mn-lt"/>
        </a:defRPr>
      </a:lvl4pPr>
      <a:lvl5pPr marL="2353004" indent="-253997" algn="l" rtl="0" eaLnBrk="1" fontAlgn="base" hangingPunct="1">
        <a:spcBef>
          <a:spcPct val="20000"/>
        </a:spcBef>
        <a:spcAft>
          <a:spcPct val="0"/>
        </a:spcAft>
        <a:buChar char="»"/>
        <a:defRPr sz="2222">
          <a:solidFill>
            <a:schemeClr val="bg1"/>
          </a:solidFill>
          <a:latin typeface="+mn-lt"/>
        </a:defRPr>
      </a:lvl5pPr>
      <a:lvl6pPr marL="2860999" indent="-253997" algn="l" rtl="0" eaLnBrk="1" fontAlgn="base" hangingPunct="1">
        <a:spcBef>
          <a:spcPct val="20000"/>
        </a:spcBef>
        <a:spcAft>
          <a:spcPct val="0"/>
        </a:spcAft>
        <a:buChar char="»"/>
        <a:defRPr sz="2222">
          <a:solidFill>
            <a:schemeClr val="bg1"/>
          </a:solidFill>
          <a:latin typeface="+mn-lt"/>
        </a:defRPr>
      </a:lvl6pPr>
      <a:lvl7pPr marL="3368994" indent="-253997" algn="l" rtl="0" eaLnBrk="1" fontAlgn="base" hangingPunct="1">
        <a:spcBef>
          <a:spcPct val="20000"/>
        </a:spcBef>
        <a:spcAft>
          <a:spcPct val="0"/>
        </a:spcAft>
        <a:buChar char="»"/>
        <a:defRPr sz="2222">
          <a:solidFill>
            <a:schemeClr val="bg1"/>
          </a:solidFill>
          <a:latin typeface="+mn-lt"/>
        </a:defRPr>
      </a:lvl7pPr>
      <a:lvl8pPr marL="3876989" indent="-253997" algn="l" rtl="0" eaLnBrk="1" fontAlgn="base" hangingPunct="1">
        <a:spcBef>
          <a:spcPct val="20000"/>
        </a:spcBef>
        <a:spcAft>
          <a:spcPct val="0"/>
        </a:spcAft>
        <a:buChar char="»"/>
        <a:defRPr sz="2222">
          <a:solidFill>
            <a:schemeClr val="bg1"/>
          </a:solidFill>
          <a:latin typeface="+mn-lt"/>
        </a:defRPr>
      </a:lvl8pPr>
      <a:lvl9pPr marL="4384984" indent="-253997" algn="l" rtl="0" eaLnBrk="1" fontAlgn="base" hangingPunct="1">
        <a:spcBef>
          <a:spcPct val="20000"/>
        </a:spcBef>
        <a:spcAft>
          <a:spcPct val="0"/>
        </a:spcAft>
        <a:buChar char="»"/>
        <a:defRPr sz="2222">
          <a:solidFill>
            <a:schemeClr val="bg1"/>
          </a:solidFill>
          <a:latin typeface="+mn-lt"/>
        </a:defRPr>
      </a:lvl9pPr>
    </p:bodyStyle>
    <p:otherStyle>
      <a:defPPr>
        <a:defRPr lang="en-US"/>
      </a:defPPr>
      <a:lvl1pPr marL="0" algn="l" defTabSz="1015990" rtl="0" eaLnBrk="1" latinLnBrk="0" hangingPunct="1">
        <a:defRPr sz="2000" kern="1200">
          <a:solidFill>
            <a:schemeClr val="tx1"/>
          </a:solidFill>
          <a:latin typeface="+mn-lt"/>
          <a:ea typeface="+mn-ea"/>
          <a:cs typeface="+mn-cs"/>
        </a:defRPr>
      </a:lvl1pPr>
      <a:lvl2pPr marL="507995" algn="l" defTabSz="1015990" rtl="0" eaLnBrk="1" latinLnBrk="0" hangingPunct="1">
        <a:defRPr sz="2000" kern="1200">
          <a:solidFill>
            <a:schemeClr val="tx1"/>
          </a:solidFill>
          <a:latin typeface="+mn-lt"/>
          <a:ea typeface="+mn-ea"/>
          <a:cs typeface="+mn-cs"/>
        </a:defRPr>
      </a:lvl2pPr>
      <a:lvl3pPr marL="1015990" algn="l" defTabSz="1015990" rtl="0" eaLnBrk="1" latinLnBrk="0" hangingPunct="1">
        <a:defRPr sz="2000" kern="1200">
          <a:solidFill>
            <a:schemeClr val="tx1"/>
          </a:solidFill>
          <a:latin typeface="+mn-lt"/>
          <a:ea typeface="+mn-ea"/>
          <a:cs typeface="+mn-cs"/>
        </a:defRPr>
      </a:lvl3pPr>
      <a:lvl4pPr marL="1523985" algn="l" defTabSz="1015990" rtl="0" eaLnBrk="1" latinLnBrk="0" hangingPunct="1">
        <a:defRPr sz="2000" kern="1200">
          <a:solidFill>
            <a:schemeClr val="tx1"/>
          </a:solidFill>
          <a:latin typeface="+mn-lt"/>
          <a:ea typeface="+mn-ea"/>
          <a:cs typeface="+mn-cs"/>
        </a:defRPr>
      </a:lvl4pPr>
      <a:lvl5pPr marL="2031980" algn="l" defTabSz="1015990" rtl="0" eaLnBrk="1" latinLnBrk="0" hangingPunct="1">
        <a:defRPr sz="2000" kern="1200">
          <a:solidFill>
            <a:schemeClr val="tx1"/>
          </a:solidFill>
          <a:latin typeface="+mn-lt"/>
          <a:ea typeface="+mn-ea"/>
          <a:cs typeface="+mn-cs"/>
        </a:defRPr>
      </a:lvl5pPr>
      <a:lvl6pPr marL="2539975" algn="l" defTabSz="1015990" rtl="0" eaLnBrk="1" latinLnBrk="0" hangingPunct="1">
        <a:defRPr sz="2000" kern="1200">
          <a:solidFill>
            <a:schemeClr val="tx1"/>
          </a:solidFill>
          <a:latin typeface="+mn-lt"/>
          <a:ea typeface="+mn-ea"/>
          <a:cs typeface="+mn-cs"/>
        </a:defRPr>
      </a:lvl6pPr>
      <a:lvl7pPr marL="3047970" algn="l" defTabSz="1015990" rtl="0" eaLnBrk="1" latinLnBrk="0" hangingPunct="1">
        <a:defRPr sz="2000" kern="1200">
          <a:solidFill>
            <a:schemeClr val="tx1"/>
          </a:solidFill>
          <a:latin typeface="+mn-lt"/>
          <a:ea typeface="+mn-ea"/>
          <a:cs typeface="+mn-cs"/>
        </a:defRPr>
      </a:lvl7pPr>
      <a:lvl8pPr marL="3555964" algn="l" defTabSz="1015990" rtl="0" eaLnBrk="1" latinLnBrk="0" hangingPunct="1">
        <a:defRPr sz="2000" kern="1200">
          <a:solidFill>
            <a:schemeClr val="tx1"/>
          </a:solidFill>
          <a:latin typeface="+mn-lt"/>
          <a:ea typeface="+mn-ea"/>
          <a:cs typeface="+mn-cs"/>
        </a:defRPr>
      </a:lvl8pPr>
      <a:lvl9pPr marL="4063959" algn="l" defTabSz="1015990" rtl="0" eaLnBrk="1" latinLnBrk="0" hangingPunct="1">
        <a:defRPr sz="20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555272" y="726147"/>
            <a:ext cx="11081461" cy="656590"/>
          </a:xfrm>
          <a:prstGeom prst="rect">
            <a:avLst/>
          </a:prstGeom>
          <a:noFill/>
          <a:ln w="9525">
            <a:noFill/>
            <a:miter lim="800000"/>
            <a:headEnd/>
            <a:tailEnd/>
          </a:ln>
        </p:spPr>
        <p:txBody>
          <a:bodyPr vert="horz" wrap="square" lIns="91440" tIns="45720" rIns="91440" bIns="45720" numCol="1" anchor="b" anchorCtr="0" compatLnSpc="1">
            <a:prstTxWarp prst="textNoShape">
              <a:avLst/>
            </a:prstTxWarp>
            <a:noAutofit/>
          </a:bodyPr>
          <a:lstStyle/>
          <a:p>
            <a:pPr lvl="0"/>
            <a:r>
              <a:rPr lang="en-US"/>
              <a:t>Click to edit Master title style</a:t>
            </a:r>
            <a:endParaRPr lang="en-US" dirty="0"/>
          </a:p>
        </p:txBody>
      </p:sp>
      <p:sp>
        <p:nvSpPr>
          <p:cNvPr id="1027" name="Rectangle 3"/>
          <p:cNvSpPr>
            <a:spLocks noGrp="1" noChangeArrowheads="1"/>
          </p:cNvSpPr>
          <p:nvPr>
            <p:ph type="body" idx="1"/>
          </p:nvPr>
        </p:nvSpPr>
        <p:spPr bwMode="auto">
          <a:xfrm>
            <a:off x="574893" y="2224854"/>
            <a:ext cx="11054368" cy="434227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p:txBody>
      </p:sp>
      <p:sp>
        <p:nvSpPr>
          <p:cNvPr id="4" name="TextBox 3"/>
          <p:cNvSpPr txBox="1"/>
          <p:nvPr/>
        </p:nvSpPr>
        <p:spPr>
          <a:xfrm>
            <a:off x="10846950" y="6479176"/>
            <a:ext cx="356697" cy="179601"/>
          </a:xfrm>
          <a:prstGeom prst="rect">
            <a:avLst/>
          </a:prstGeom>
          <a:noFill/>
        </p:spPr>
        <p:txBody>
          <a:bodyPr wrap="square" lIns="0" tIns="0" rIns="0" bIns="0" rtlCol="0" anchor="ctr">
            <a:spAutoFit/>
          </a:bodyPr>
          <a:lstStyle>
            <a:defPPr>
              <a:defRPr lang="en-US"/>
            </a:defPPr>
            <a:lvl1pPr algn="ctr">
              <a:defRPr sz="4400" cap="all">
                <a:solidFill>
                  <a:schemeClr val="bg1"/>
                </a:solidFill>
                <a:latin typeface="Century Gothic" pitchFamily="34" charset="0"/>
              </a:defRPr>
            </a:lvl1pPr>
          </a:lstStyle>
          <a:p>
            <a:pPr algn="r"/>
            <a:fld id="{9EF62655-870B-4C06-BC3D-C67D37BAE36D}" type="slidenum">
              <a:rPr lang="en-US" sz="944" kern="1200" smtClean="0">
                <a:solidFill>
                  <a:schemeClr val="accent4"/>
                </a:solidFill>
                <a:latin typeface="Trebuchet MS" panose="020B0603020202020204" pitchFamily="34" charset="0"/>
                <a:ea typeface="MS PGothic" pitchFamily="34" charset="-128"/>
                <a:cs typeface="+mn-cs"/>
              </a:rPr>
              <a:pPr algn="r"/>
              <a:t>‹#›</a:t>
            </a:fld>
            <a:r>
              <a:rPr lang="en-US" sz="1167" cap="none" baseline="0" dirty="0">
                <a:solidFill>
                  <a:schemeClr val="accent2">
                    <a:lumMod val="60000"/>
                    <a:lumOff val="40000"/>
                  </a:schemeClr>
                </a:solidFill>
              </a:rPr>
              <a:t> </a:t>
            </a:r>
            <a:endParaRPr lang="en-US" sz="1167" cap="none" dirty="0">
              <a:solidFill>
                <a:schemeClr val="accent2">
                  <a:lumMod val="60000"/>
                  <a:lumOff val="40000"/>
                </a:schemeClr>
              </a:solidFill>
            </a:endParaRPr>
          </a:p>
        </p:txBody>
      </p:sp>
      <p:grpSp>
        <p:nvGrpSpPr>
          <p:cNvPr id="5" name="Group 4"/>
          <p:cNvGrpSpPr/>
          <p:nvPr/>
        </p:nvGrpSpPr>
        <p:grpSpPr>
          <a:xfrm>
            <a:off x="11281895" y="6518238"/>
            <a:ext cx="648336" cy="119757"/>
            <a:chOff x="677492" y="-1417931"/>
            <a:chExt cx="3154606" cy="582700"/>
          </a:xfrm>
        </p:grpSpPr>
        <p:sp>
          <p:nvSpPr>
            <p:cNvPr id="6" name="Freeform 5"/>
            <p:cNvSpPr>
              <a:spLocks noEditPoints="1"/>
            </p:cNvSpPr>
            <p:nvPr userDrawn="1"/>
          </p:nvSpPr>
          <p:spPr bwMode="auto">
            <a:xfrm>
              <a:off x="3761772" y="-980905"/>
              <a:ext cx="70326" cy="68652"/>
            </a:xfrm>
            <a:custGeom>
              <a:avLst/>
              <a:gdLst>
                <a:gd name="T0" fmla="*/ 36 w 87"/>
                <a:gd name="T1" fmla="*/ 37 h 83"/>
                <a:gd name="T2" fmla="*/ 36 w 87"/>
                <a:gd name="T3" fmla="*/ 26 h 83"/>
                <a:gd name="T4" fmla="*/ 43 w 87"/>
                <a:gd name="T5" fmla="*/ 26 h 83"/>
                <a:gd name="T6" fmla="*/ 52 w 87"/>
                <a:gd name="T7" fmla="*/ 31 h 83"/>
                <a:gd name="T8" fmla="*/ 45 w 87"/>
                <a:gd name="T9" fmla="*/ 37 h 83"/>
                <a:gd name="T10" fmla="*/ 36 w 87"/>
                <a:gd name="T11" fmla="*/ 37 h 83"/>
                <a:gd name="T12" fmla="*/ 36 w 87"/>
                <a:gd name="T13" fmla="*/ 45 h 83"/>
                <a:gd name="T14" fmla="*/ 41 w 87"/>
                <a:gd name="T15" fmla="*/ 45 h 83"/>
                <a:gd name="T16" fmla="*/ 52 w 87"/>
                <a:gd name="T17" fmla="*/ 63 h 83"/>
                <a:gd name="T18" fmla="*/ 63 w 87"/>
                <a:gd name="T19" fmla="*/ 63 h 83"/>
                <a:gd name="T20" fmla="*/ 52 w 87"/>
                <a:gd name="T21" fmla="*/ 44 h 83"/>
                <a:gd name="T22" fmla="*/ 63 w 87"/>
                <a:gd name="T23" fmla="*/ 32 h 83"/>
                <a:gd name="T24" fmla="*/ 44 w 87"/>
                <a:gd name="T25" fmla="*/ 19 h 83"/>
                <a:gd name="T26" fmla="*/ 26 w 87"/>
                <a:gd name="T27" fmla="*/ 19 h 83"/>
                <a:gd name="T28" fmla="*/ 26 w 87"/>
                <a:gd name="T29" fmla="*/ 63 h 83"/>
                <a:gd name="T30" fmla="*/ 36 w 87"/>
                <a:gd name="T31" fmla="*/ 63 h 83"/>
                <a:gd name="T32" fmla="*/ 36 w 87"/>
                <a:gd name="T33" fmla="*/ 45 h 83"/>
                <a:gd name="T34" fmla="*/ 87 w 87"/>
                <a:gd name="T35" fmla="*/ 41 h 83"/>
                <a:gd name="T36" fmla="*/ 44 w 87"/>
                <a:gd name="T37" fmla="*/ 0 h 83"/>
                <a:gd name="T38" fmla="*/ 0 w 87"/>
                <a:gd name="T39" fmla="*/ 41 h 83"/>
                <a:gd name="T40" fmla="*/ 44 w 87"/>
                <a:gd name="T41" fmla="*/ 83 h 83"/>
                <a:gd name="T42" fmla="*/ 87 w 87"/>
                <a:gd name="T43" fmla="*/ 41 h 83"/>
                <a:gd name="T44" fmla="*/ 74 w 87"/>
                <a:gd name="T45" fmla="*/ 41 h 83"/>
                <a:gd name="T46" fmla="*/ 44 w 87"/>
                <a:gd name="T47" fmla="*/ 73 h 83"/>
                <a:gd name="T48" fmla="*/ 44 w 87"/>
                <a:gd name="T49" fmla="*/ 73 h 83"/>
                <a:gd name="T50" fmla="*/ 13 w 87"/>
                <a:gd name="T51" fmla="*/ 41 h 83"/>
                <a:gd name="T52" fmla="*/ 44 w 87"/>
                <a:gd name="T53" fmla="*/ 9 h 83"/>
                <a:gd name="T54" fmla="*/ 74 w 87"/>
                <a:gd name="T55" fmla="*/ 4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7" h="83">
                  <a:moveTo>
                    <a:pt x="36" y="37"/>
                  </a:moveTo>
                  <a:cubicBezTo>
                    <a:pt x="36" y="26"/>
                    <a:pt x="36" y="26"/>
                    <a:pt x="36" y="26"/>
                  </a:cubicBezTo>
                  <a:cubicBezTo>
                    <a:pt x="43" y="26"/>
                    <a:pt x="43" y="26"/>
                    <a:pt x="43" y="26"/>
                  </a:cubicBezTo>
                  <a:cubicBezTo>
                    <a:pt x="47" y="26"/>
                    <a:pt x="52" y="27"/>
                    <a:pt x="52" y="31"/>
                  </a:cubicBezTo>
                  <a:cubicBezTo>
                    <a:pt x="52" y="36"/>
                    <a:pt x="50" y="37"/>
                    <a:pt x="45" y="37"/>
                  </a:cubicBezTo>
                  <a:cubicBezTo>
                    <a:pt x="36" y="37"/>
                    <a:pt x="36" y="37"/>
                    <a:pt x="36" y="37"/>
                  </a:cubicBezTo>
                  <a:moveTo>
                    <a:pt x="36" y="45"/>
                  </a:moveTo>
                  <a:cubicBezTo>
                    <a:pt x="41" y="45"/>
                    <a:pt x="41" y="45"/>
                    <a:pt x="41" y="45"/>
                  </a:cubicBezTo>
                  <a:cubicBezTo>
                    <a:pt x="52" y="63"/>
                    <a:pt x="52" y="63"/>
                    <a:pt x="52" y="63"/>
                  </a:cubicBezTo>
                  <a:cubicBezTo>
                    <a:pt x="63" y="63"/>
                    <a:pt x="63" y="63"/>
                    <a:pt x="63" y="63"/>
                  </a:cubicBezTo>
                  <a:cubicBezTo>
                    <a:pt x="52" y="44"/>
                    <a:pt x="52" y="44"/>
                    <a:pt x="52" y="44"/>
                  </a:cubicBezTo>
                  <a:cubicBezTo>
                    <a:pt x="58" y="43"/>
                    <a:pt x="63" y="41"/>
                    <a:pt x="63" y="32"/>
                  </a:cubicBezTo>
                  <a:cubicBezTo>
                    <a:pt x="63" y="22"/>
                    <a:pt x="56" y="19"/>
                    <a:pt x="44" y="19"/>
                  </a:cubicBezTo>
                  <a:cubicBezTo>
                    <a:pt x="26" y="19"/>
                    <a:pt x="26" y="19"/>
                    <a:pt x="26" y="19"/>
                  </a:cubicBezTo>
                  <a:cubicBezTo>
                    <a:pt x="26" y="63"/>
                    <a:pt x="26" y="63"/>
                    <a:pt x="26" y="63"/>
                  </a:cubicBezTo>
                  <a:cubicBezTo>
                    <a:pt x="36" y="63"/>
                    <a:pt x="36" y="63"/>
                    <a:pt x="36" y="63"/>
                  </a:cubicBezTo>
                  <a:cubicBezTo>
                    <a:pt x="36" y="45"/>
                    <a:pt x="36" y="45"/>
                    <a:pt x="36" y="45"/>
                  </a:cubicBezTo>
                  <a:moveTo>
                    <a:pt x="87" y="41"/>
                  </a:moveTo>
                  <a:cubicBezTo>
                    <a:pt x="87" y="15"/>
                    <a:pt x="66" y="0"/>
                    <a:pt x="44" y="0"/>
                  </a:cubicBezTo>
                  <a:cubicBezTo>
                    <a:pt x="21" y="0"/>
                    <a:pt x="0" y="15"/>
                    <a:pt x="0" y="41"/>
                  </a:cubicBezTo>
                  <a:cubicBezTo>
                    <a:pt x="0" y="67"/>
                    <a:pt x="21" y="83"/>
                    <a:pt x="44" y="83"/>
                  </a:cubicBezTo>
                  <a:cubicBezTo>
                    <a:pt x="66" y="83"/>
                    <a:pt x="87" y="67"/>
                    <a:pt x="87" y="41"/>
                  </a:cubicBezTo>
                  <a:moveTo>
                    <a:pt x="74" y="41"/>
                  </a:moveTo>
                  <a:cubicBezTo>
                    <a:pt x="74" y="60"/>
                    <a:pt x="60" y="73"/>
                    <a:pt x="44" y="73"/>
                  </a:cubicBezTo>
                  <a:cubicBezTo>
                    <a:pt x="44" y="73"/>
                    <a:pt x="44" y="73"/>
                    <a:pt x="44" y="73"/>
                  </a:cubicBezTo>
                  <a:cubicBezTo>
                    <a:pt x="26" y="73"/>
                    <a:pt x="13" y="60"/>
                    <a:pt x="13" y="41"/>
                  </a:cubicBezTo>
                  <a:cubicBezTo>
                    <a:pt x="13" y="22"/>
                    <a:pt x="26" y="9"/>
                    <a:pt x="44" y="9"/>
                  </a:cubicBezTo>
                  <a:cubicBezTo>
                    <a:pt x="60" y="9"/>
                    <a:pt x="74" y="22"/>
                    <a:pt x="74" y="4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7" name="Freeform 6"/>
            <p:cNvSpPr>
              <a:spLocks noEditPoints="1"/>
            </p:cNvSpPr>
            <p:nvPr userDrawn="1"/>
          </p:nvSpPr>
          <p:spPr bwMode="auto">
            <a:xfrm>
              <a:off x="1700563" y="-1309093"/>
              <a:ext cx="2039443" cy="385118"/>
            </a:xfrm>
            <a:custGeom>
              <a:avLst/>
              <a:gdLst>
                <a:gd name="T0" fmla="*/ 1048 w 2520"/>
                <a:gd name="T1" fmla="*/ 0 h 472"/>
                <a:gd name="T2" fmla="*/ 1048 w 2520"/>
                <a:gd name="T3" fmla="*/ 472 h 472"/>
                <a:gd name="T4" fmla="*/ 1181 w 2520"/>
                <a:gd name="T5" fmla="*/ 472 h 472"/>
                <a:gd name="T6" fmla="*/ 1181 w 2520"/>
                <a:gd name="T7" fmla="*/ 0 h 472"/>
                <a:gd name="T8" fmla="*/ 1048 w 2520"/>
                <a:gd name="T9" fmla="*/ 0 h 472"/>
                <a:gd name="T10" fmla="*/ 0 w 2520"/>
                <a:gd name="T11" fmla="*/ 0 h 472"/>
                <a:gd name="T12" fmla="*/ 0 w 2520"/>
                <a:gd name="T13" fmla="*/ 472 h 472"/>
                <a:gd name="T14" fmla="*/ 134 w 2520"/>
                <a:gd name="T15" fmla="*/ 472 h 472"/>
                <a:gd name="T16" fmla="*/ 134 w 2520"/>
                <a:gd name="T17" fmla="*/ 105 h 472"/>
                <a:gd name="T18" fmla="*/ 239 w 2520"/>
                <a:gd name="T19" fmla="*/ 106 h 472"/>
                <a:gd name="T20" fmla="*/ 314 w 2520"/>
                <a:gd name="T21" fmla="*/ 132 h 472"/>
                <a:gd name="T22" fmla="*/ 344 w 2520"/>
                <a:gd name="T23" fmla="*/ 257 h 472"/>
                <a:gd name="T24" fmla="*/ 344 w 2520"/>
                <a:gd name="T25" fmla="*/ 472 h 472"/>
                <a:gd name="T26" fmla="*/ 474 w 2520"/>
                <a:gd name="T27" fmla="*/ 472 h 472"/>
                <a:gd name="T28" fmla="*/ 474 w 2520"/>
                <a:gd name="T29" fmla="*/ 211 h 472"/>
                <a:gd name="T30" fmla="*/ 239 w 2520"/>
                <a:gd name="T31" fmla="*/ 0 h 472"/>
                <a:gd name="T32" fmla="*/ 0 w 2520"/>
                <a:gd name="T33" fmla="*/ 0 h 472"/>
                <a:gd name="T34" fmla="*/ 1262 w 2520"/>
                <a:gd name="T35" fmla="*/ 0 h 472"/>
                <a:gd name="T36" fmla="*/ 1262 w 2520"/>
                <a:gd name="T37" fmla="*/ 472 h 472"/>
                <a:gd name="T38" fmla="*/ 1479 w 2520"/>
                <a:gd name="T39" fmla="*/ 472 h 472"/>
                <a:gd name="T40" fmla="*/ 1672 w 2520"/>
                <a:gd name="T41" fmla="*/ 410 h 472"/>
                <a:gd name="T42" fmla="*/ 1719 w 2520"/>
                <a:gd name="T43" fmla="*/ 242 h 472"/>
                <a:gd name="T44" fmla="*/ 1676 w 2520"/>
                <a:gd name="T45" fmla="*/ 79 h 472"/>
                <a:gd name="T46" fmla="*/ 1449 w 2520"/>
                <a:gd name="T47" fmla="*/ 0 h 472"/>
                <a:gd name="T48" fmla="*/ 1262 w 2520"/>
                <a:gd name="T49" fmla="*/ 0 h 472"/>
                <a:gd name="T50" fmla="*/ 1395 w 2520"/>
                <a:gd name="T51" fmla="*/ 103 h 472"/>
                <a:gd name="T52" fmla="*/ 1452 w 2520"/>
                <a:gd name="T53" fmla="*/ 103 h 472"/>
                <a:gd name="T54" fmla="*/ 1589 w 2520"/>
                <a:gd name="T55" fmla="*/ 237 h 472"/>
                <a:gd name="T56" fmla="*/ 1452 w 2520"/>
                <a:gd name="T57" fmla="*/ 372 h 472"/>
                <a:gd name="T58" fmla="*/ 1395 w 2520"/>
                <a:gd name="T59" fmla="*/ 372 h 472"/>
                <a:gd name="T60" fmla="*/ 1395 w 2520"/>
                <a:gd name="T61" fmla="*/ 103 h 472"/>
                <a:gd name="T62" fmla="*/ 856 w 2520"/>
                <a:gd name="T63" fmla="*/ 0 h 472"/>
                <a:gd name="T64" fmla="*/ 745 w 2520"/>
                <a:gd name="T65" fmla="*/ 374 h 472"/>
                <a:gd name="T66" fmla="*/ 638 w 2520"/>
                <a:gd name="T67" fmla="*/ 0 h 472"/>
                <a:gd name="T68" fmla="*/ 494 w 2520"/>
                <a:gd name="T69" fmla="*/ 0 h 472"/>
                <a:gd name="T70" fmla="*/ 646 w 2520"/>
                <a:gd name="T71" fmla="*/ 472 h 472"/>
                <a:gd name="T72" fmla="*/ 838 w 2520"/>
                <a:gd name="T73" fmla="*/ 472 h 472"/>
                <a:gd name="T74" fmla="*/ 992 w 2520"/>
                <a:gd name="T75" fmla="*/ 0 h 472"/>
                <a:gd name="T76" fmla="*/ 856 w 2520"/>
                <a:gd name="T77" fmla="*/ 0 h 472"/>
                <a:gd name="T78" fmla="*/ 1781 w 2520"/>
                <a:gd name="T79" fmla="*/ 472 h 472"/>
                <a:gd name="T80" fmla="*/ 1915 w 2520"/>
                <a:gd name="T81" fmla="*/ 472 h 472"/>
                <a:gd name="T82" fmla="*/ 1915 w 2520"/>
                <a:gd name="T83" fmla="*/ 0 h 472"/>
                <a:gd name="T84" fmla="*/ 1781 w 2520"/>
                <a:gd name="T85" fmla="*/ 0 h 472"/>
                <a:gd name="T86" fmla="*/ 1781 w 2520"/>
                <a:gd name="T87" fmla="*/ 472 h 472"/>
                <a:gd name="T88" fmla="*/ 2155 w 2520"/>
                <a:gd name="T89" fmla="*/ 1 h 472"/>
                <a:gd name="T90" fmla="*/ 1969 w 2520"/>
                <a:gd name="T91" fmla="*/ 472 h 472"/>
                <a:gd name="T92" fmla="*/ 2100 w 2520"/>
                <a:gd name="T93" fmla="*/ 472 h 472"/>
                <a:gd name="T94" fmla="*/ 2130 w 2520"/>
                <a:gd name="T95" fmla="*/ 389 h 472"/>
                <a:gd name="T96" fmla="*/ 2350 w 2520"/>
                <a:gd name="T97" fmla="*/ 389 h 472"/>
                <a:gd name="T98" fmla="*/ 2378 w 2520"/>
                <a:gd name="T99" fmla="*/ 472 h 472"/>
                <a:gd name="T100" fmla="*/ 2520 w 2520"/>
                <a:gd name="T101" fmla="*/ 472 h 472"/>
                <a:gd name="T102" fmla="*/ 2333 w 2520"/>
                <a:gd name="T103" fmla="*/ 1 h 472"/>
                <a:gd name="T104" fmla="*/ 2155 w 2520"/>
                <a:gd name="T105" fmla="*/ 1 h 472"/>
                <a:gd name="T106" fmla="*/ 2241 w 2520"/>
                <a:gd name="T107" fmla="*/ 87 h 472"/>
                <a:gd name="T108" fmla="*/ 2322 w 2520"/>
                <a:gd name="T109" fmla="*/ 307 h 472"/>
                <a:gd name="T110" fmla="*/ 2158 w 2520"/>
                <a:gd name="T111" fmla="*/ 307 h 472"/>
                <a:gd name="T112" fmla="*/ 2241 w 2520"/>
                <a:gd name="T113" fmla="*/ 87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520" h="472">
                  <a:moveTo>
                    <a:pt x="1048" y="0"/>
                  </a:moveTo>
                  <a:cubicBezTo>
                    <a:pt x="1048" y="472"/>
                    <a:pt x="1048" y="472"/>
                    <a:pt x="1048" y="472"/>
                  </a:cubicBezTo>
                  <a:cubicBezTo>
                    <a:pt x="1181" y="472"/>
                    <a:pt x="1181" y="472"/>
                    <a:pt x="1181" y="472"/>
                  </a:cubicBezTo>
                  <a:cubicBezTo>
                    <a:pt x="1181" y="0"/>
                    <a:pt x="1181" y="0"/>
                    <a:pt x="1181" y="0"/>
                  </a:cubicBezTo>
                  <a:lnTo>
                    <a:pt x="1048" y="0"/>
                  </a:lnTo>
                  <a:close/>
                  <a:moveTo>
                    <a:pt x="0" y="0"/>
                  </a:moveTo>
                  <a:cubicBezTo>
                    <a:pt x="0" y="472"/>
                    <a:pt x="0" y="472"/>
                    <a:pt x="0" y="472"/>
                  </a:cubicBezTo>
                  <a:cubicBezTo>
                    <a:pt x="134" y="472"/>
                    <a:pt x="134" y="472"/>
                    <a:pt x="134" y="472"/>
                  </a:cubicBezTo>
                  <a:cubicBezTo>
                    <a:pt x="134" y="105"/>
                    <a:pt x="134" y="105"/>
                    <a:pt x="134" y="105"/>
                  </a:cubicBezTo>
                  <a:cubicBezTo>
                    <a:pt x="239" y="106"/>
                    <a:pt x="239" y="106"/>
                    <a:pt x="239" y="106"/>
                  </a:cubicBezTo>
                  <a:cubicBezTo>
                    <a:pt x="273" y="106"/>
                    <a:pt x="297" y="114"/>
                    <a:pt x="314" y="132"/>
                  </a:cubicBezTo>
                  <a:cubicBezTo>
                    <a:pt x="335" y="154"/>
                    <a:pt x="344" y="191"/>
                    <a:pt x="344" y="257"/>
                  </a:cubicBezTo>
                  <a:cubicBezTo>
                    <a:pt x="344" y="472"/>
                    <a:pt x="344" y="472"/>
                    <a:pt x="344" y="472"/>
                  </a:cubicBezTo>
                  <a:cubicBezTo>
                    <a:pt x="474" y="472"/>
                    <a:pt x="474" y="472"/>
                    <a:pt x="474" y="472"/>
                  </a:cubicBezTo>
                  <a:cubicBezTo>
                    <a:pt x="474" y="211"/>
                    <a:pt x="474" y="211"/>
                    <a:pt x="474" y="211"/>
                  </a:cubicBezTo>
                  <a:cubicBezTo>
                    <a:pt x="474" y="25"/>
                    <a:pt x="355" y="0"/>
                    <a:pt x="239" y="0"/>
                  </a:cubicBezTo>
                  <a:lnTo>
                    <a:pt x="0" y="0"/>
                  </a:lnTo>
                  <a:close/>
                  <a:moveTo>
                    <a:pt x="1262" y="0"/>
                  </a:moveTo>
                  <a:cubicBezTo>
                    <a:pt x="1262" y="472"/>
                    <a:pt x="1262" y="472"/>
                    <a:pt x="1262" y="472"/>
                  </a:cubicBezTo>
                  <a:cubicBezTo>
                    <a:pt x="1479" y="472"/>
                    <a:pt x="1479" y="472"/>
                    <a:pt x="1479" y="472"/>
                  </a:cubicBezTo>
                  <a:cubicBezTo>
                    <a:pt x="1594" y="472"/>
                    <a:pt x="1631" y="453"/>
                    <a:pt x="1672" y="410"/>
                  </a:cubicBezTo>
                  <a:cubicBezTo>
                    <a:pt x="1701" y="380"/>
                    <a:pt x="1719" y="314"/>
                    <a:pt x="1719" y="242"/>
                  </a:cubicBezTo>
                  <a:cubicBezTo>
                    <a:pt x="1719" y="175"/>
                    <a:pt x="1704" y="116"/>
                    <a:pt x="1676" y="79"/>
                  </a:cubicBezTo>
                  <a:cubicBezTo>
                    <a:pt x="1627" y="13"/>
                    <a:pt x="1556" y="0"/>
                    <a:pt x="1449" y="0"/>
                  </a:cubicBezTo>
                  <a:lnTo>
                    <a:pt x="1262" y="0"/>
                  </a:lnTo>
                  <a:close/>
                  <a:moveTo>
                    <a:pt x="1395" y="103"/>
                  </a:moveTo>
                  <a:cubicBezTo>
                    <a:pt x="1452" y="103"/>
                    <a:pt x="1452" y="103"/>
                    <a:pt x="1452" y="103"/>
                  </a:cubicBezTo>
                  <a:cubicBezTo>
                    <a:pt x="1535" y="103"/>
                    <a:pt x="1589" y="140"/>
                    <a:pt x="1589" y="237"/>
                  </a:cubicBezTo>
                  <a:cubicBezTo>
                    <a:pt x="1589" y="334"/>
                    <a:pt x="1535" y="372"/>
                    <a:pt x="1452" y="372"/>
                  </a:cubicBezTo>
                  <a:cubicBezTo>
                    <a:pt x="1395" y="372"/>
                    <a:pt x="1395" y="372"/>
                    <a:pt x="1395" y="372"/>
                  </a:cubicBezTo>
                  <a:lnTo>
                    <a:pt x="1395" y="103"/>
                  </a:lnTo>
                  <a:close/>
                  <a:moveTo>
                    <a:pt x="856" y="0"/>
                  </a:moveTo>
                  <a:cubicBezTo>
                    <a:pt x="745" y="374"/>
                    <a:pt x="745" y="374"/>
                    <a:pt x="745" y="374"/>
                  </a:cubicBezTo>
                  <a:cubicBezTo>
                    <a:pt x="638" y="0"/>
                    <a:pt x="638" y="0"/>
                    <a:pt x="638" y="0"/>
                  </a:cubicBezTo>
                  <a:cubicBezTo>
                    <a:pt x="494" y="0"/>
                    <a:pt x="494" y="0"/>
                    <a:pt x="494" y="0"/>
                  </a:cubicBezTo>
                  <a:cubicBezTo>
                    <a:pt x="646" y="472"/>
                    <a:pt x="646" y="472"/>
                    <a:pt x="646" y="472"/>
                  </a:cubicBezTo>
                  <a:cubicBezTo>
                    <a:pt x="838" y="472"/>
                    <a:pt x="838" y="472"/>
                    <a:pt x="838" y="472"/>
                  </a:cubicBezTo>
                  <a:cubicBezTo>
                    <a:pt x="992" y="0"/>
                    <a:pt x="992" y="0"/>
                    <a:pt x="992" y="0"/>
                  </a:cubicBezTo>
                  <a:lnTo>
                    <a:pt x="856" y="0"/>
                  </a:lnTo>
                  <a:close/>
                  <a:moveTo>
                    <a:pt x="1781" y="472"/>
                  </a:moveTo>
                  <a:cubicBezTo>
                    <a:pt x="1915" y="472"/>
                    <a:pt x="1915" y="472"/>
                    <a:pt x="1915" y="472"/>
                  </a:cubicBezTo>
                  <a:cubicBezTo>
                    <a:pt x="1915" y="0"/>
                    <a:pt x="1915" y="0"/>
                    <a:pt x="1915" y="0"/>
                  </a:cubicBezTo>
                  <a:cubicBezTo>
                    <a:pt x="1781" y="0"/>
                    <a:pt x="1781" y="0"/>
                    <a:pt x="1781" y="0"/>
                  </a:cubicBezTo>
                  <a:lnTo>
                    <a:pt x="1781" y="472"/>
                  </a:lnTo>
                  <a:close/>
                  <a:moveTo>
                    <a:pt x="2155" y="1"/>
                  </a:moveTo>
                  <a:cubicBezTo>
                    <a:pt x="1969" y="472"/>
                    <a:pt x="1969" y="472"/>
                    <a:pt x="1969" y="472"/>
                  </a:cubicBezTo>
                  <a:cubicBezTo>
                    <a:pt x="2100" y="472"/>
                    <a:pt x="2100" y="472"/>
                    <a:pt x="2100" y="472"/>
                  </a:cubicBezTo>
                  <a:cubicBezTo>
                    <a:pt x="2130" y="389"/>
                    <a:pt x="2130" y="389"/>
                    <a:pt x="2130" y="389"/>
                  </a:cubicBezTo>
                  <a:cubicBezTo>
                    <a:pt x="2350" y="389"/>
                    <a:pt x="2350" y="389"/>
                    <a:pt x="2350" y="389"/>
                  </a:cubicBezTo>
                  <a:cubicBezTo>
                    <a:pt x="2378" y="472"/>
                    <a:pt x="2378" y="472"/>
                    <a:pt x="2378" y="472"/>
                  </a:cubicBezTo>
                  <a:cubicBezTo>
                    <a:pt x="2520" y="472"/>
                    <a:pt x="2520" y="472"/>
                    <a:pt x="2520" y="472"/>
                  </a:cubicBezTo>
                  <a:cubicBezTo>
                    <a:pt x="2333" y="1"/>
                    <a:pt x="2333" y="1"/>
                    <a:pt x="2333" y="1"/>
                  </a:cubicBezTo>
                  <a:lnTo>
                    <a:pt x="2155" y="1"/>
                  </a:lnTo>
                  <a:close/>
                  <a:moveTo>
                    <a:pt x="2241" y="87"/>
                  </a:moveTo>
                  <a:cubicBezTo>
                    <a:pt x="2322" y="307"/>
                    <a:pt x="2322" y="307"/>
                    <a:pt x="2322" y="307"/>
                  </a:cubicBezTo>
                  <a:cubicBezTo>
                    <a:pt x="2158" y="307"/>
                    <a:pt x="2158" y="307"/>
                    <a:pt x="2158" y="307"/>
                  </a:cubicBezTo>
                  <a:lnTo>
                    <a:pt x="2241" y="8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8" name="Freeform 7"/>
            <p:cNvSpPr>
              <a:spLocks noEditPoints="1"/>
            </p:cNvSpPr>
            <p:nvPr userDrawn="1"/>
          </p:nvSpPr>
          <p:spPr bwMode="auto">
            <a:xfrm>
              <a:off x="677492" y="-1417931"/>
              <a:ext cx="877396" cy="582700"/>
            </a:xfrm>
            <a:custGeom>
              <a:avLst/>
              <a:gdLst>
                <a:gd name="T0" fmla="*/ 405 w 1086"/>
                <a:gd name="T1" fmla="*/ 214 h 718"/>
                <a:gd name="T2" fmla="*/ 405 w 1086"/>
                <a:gd name="T3" fmla="*/ 149 h 718"/>
                <a:gd name="T4" fmla="*/ 424 w 1086"/>
                <a:gd name="T5" fmla="*/ 148 h 718"/>
                <a:gd name="T6" fmla="*/ 719 w 1086"/>
                <a:gd name="T7" fmla="*/ 301 h 718"/>
                <a:gd name="T8" fmla="*/ 458 w 1086"/>
                <a:gd name="T9" fmla="*/ 476 h 718"/>
                <a:gd name="T10" fmla="*/ 405 w 1086"/>
                <a:gd name="T11" fmla="*/ 467 h 718"/>
                <a:gd name="T12" fmla="*/ 405 w 1086"/>
                <a:gd name="T13" fmla="*/ 270 h 718"/>
                <a:gd name="T14" fmla="*/ 530 w 1086"/>
                <a:gd name="T15" fmla="*/ 378 h 718"/>
                <a:gd name="T16" fmla="*/ 622 w 1086"/>
                <a:gd name="T17" fmla="*/ 300 h 718"/>
                <a:gd name="T18" fmla="*/ 441 w 1086"/>
                <a:gd name="T19" fmla="*/ 212 h 718"/>
                <a:gd name="T20" fmla="*/ 405 w 1086"/>
                <a:gd name="T21" fmla="*/ 214 h 718"/>
                <a:gd name="T22" fmla="*/ 405 w 1086"/>
                <a:gd name="T23" fmla="*/ 0 h 718"/>
                <a:gd name="T24" fmla="*/ 405 w 1086"/>
                <a:gd name="T25" fmla="*/ 97 h 718"/>
                <a:gd name="T26" fmla="*/ 424 w 1086"/>
                <a:gd name="T27" fmla="*/ 95 h 718"/>
                <a:gd name="T28" fmla="*/ 832 w 1086"/>
                <a:gd name="T29" fmla="*/ 298 h 718"/>
                <a:gd name="T30" fmla="*/ 455 w 1086"/>
                <a:gd name="T31" fmla="*/ 523 h 718"/>
                <a:gd name="T32" fmla="*/ 405 w 1086"/>
                <a:gd name="T33" fmla="*/ 518 h 718"/>
                <a:gd name="T34" fmla="*/ 405 w 1086"/>
                <a:gd name="T35" fmla="*/ 578 h 718"/>
                <a:gd name="T36" fmla="*/ 447 w 1086"/>
                <a:gd name="T37" fmla="*/ 581 h 718"/>
                <a:gd name="T38" fmla="*/ 881 w 1086"/>
                <a:gd name="T39" fmla="*/ 381 h 718"/>
                <a:gd name="T40" fmla="*/ 1004 w 1086"/>
                <a:gd name="T41" fmla="*/ 456 h 718"/>
                <a:gd name="T42" fmla="*/ 449 w 1086"/>
                <a:gd name="T43" fmla="*/ 636 h 718"/>
                <a:gd name="T44" fmla="*/ 405 w 1086"/>
                <a:gd name="T45" fmla="*/ 634 h 718"/>
                <a:gd name="T46" fmla="*/ 405 w 1086"/>
                <a:gd name="T47" fmla="*/ 718 h 718"/>
                <a:gd name="T48" fmla="*/ 1086 w 1086"/>
                <a:gd name="T49" fmla="*/ 718 h 718"/>
                <a:gd name="T50" fmla="*/ 1086 w 1086"/>
                <a:gd name="T51" fmla="*/ 0 h 718"/>
                <a:gd name="T52" fmla="*/ 405 w 1086"/>
                <a:gd name="T53" fmla="*/ 0 h 718"/>
                <a:gd name="T54" fmla="*/ 405 w 1086"/>
                <a:gd name="T55" fmla="*/ 467 h 718"/>
                <a:gd name="T56" fmla="*/ 405 w 1086"/>
                <a:gd name="T57" fmla="*/ 518 h 718"/>
                <a:gd name="T58" fmla="*/ 194 w 1086"/>
                <a:gd name="T59" fmla="*/ 317 h 718"/>
                <a:gd name="T60" fmla="*/ 405 w 1086"/>
                <a:gd name="T61" fmla="*/ 214 h 718"/>
                <a:gd name="T62" fmla="*/ 405 w 1086"/>
                <a:gd name="T63" fmla="*/ 270 h 718"/>
                <a:gd name="T64" fmla="*/ 405 w 1086"/>
                <a:gd name="T65" fmla="*/ 270 h 718"/>
                <a:gd name="T66" fmla="*/ 281 w 1086"/>
                <a:gd name="T67" fmla="*/ 327 h 718"/>
                <a:gd name="T68" fmla="*/ 405 w 1086"/>
                <a:gd name="T69" fmla="*/ 467 h 718"/>
                <a:gd name="T70" fmla="*/ 111 w 1086"/>
                <a:gd name="T71" fmla="*/ 309 h 718"/>
                <a:gd name="T72" fmla="*/ 405 w 1086"/>
                <a:gd name="T73" fmla="*/ 149 h 718"/>
                <a:gd name="T74" fmla="*/ 405 w 1086"/>
                <a:gd name="T75" fmla="*/ 97 h 718"/>
                <a:gd name="T76" fmla="*/ 0 w 1086"/>
                <a:gd name="T77" fmla="*/ 298 h 718"/>
                <a:gd name="T78" fmla="*/ 405 w 1086"/>
                <a:gd name="T79" fmla="*/ 634 h 718"/>
                <a:gd name="T80" fmla="*/ 405 w 1086"/>
                <a:gd name="T81" fmla="*/ 578 h 718"/>
                <a:gd name="T82" fmla="*/ 111 w 1086"/>
                <a:gd name="T83" fmla="*/ 309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086" h="718">
                  <a:moveTo>
                    <a:pt x="405" y="214"/>
                  </a:moveTo>
                  <a:cubicBezTo>
                    <a:pt x="405" y="149"/>
                    <a:pt x="405" y="149"/>
                    <a:pt x="405" y="149"/>
                  </a:cubicBezTo>
                  <a:cubicBezTo>
                    <a:pt x="412" y="149"/>
                    <a:pt x="418" y="148"/>
                    <a:pt x="424" y="148"/>
                  </a:cubicBezTo>
                  <a:cubicBezTo>
                    <a:pt x="602" y="143"/>
                    <a:pt x="719" y="301"/>
                    <a:pt x="719" y="301"/>
                  </a:cubicBezTo>
                  <a:cubicBezTo>
                    <a:pt x="719" y="301"/>
                    <a:pt x="593" y="476"/>
                    <a:pt x="458" y="476"/>
                  </a:cubicBezTo>
                  <a:cubicBezTo>
                    <a:pt x="438" y="476"/>
                    <a:pt x="421" y="472"/>
                    <a:pt x="405" y="467"/>
                  </a:cubicBezTo>
                  <a:cubicBezTo>
                    <a:pt x="405" y="270"/>
                    <a:pt x="405" y="270"/>
                    <a:pt x="405" y="270"/>
                  </a:cubicBezTo>
                  <a:cubicBezTo>
                    <a:pt x="474" y="279"/>
                    <a:pt x="488" y="309"/>
                    <a:pt x="530" y="378"/>
                  </a:cubicBezTo>
                  <a:cubicBezTo>
                    <a:pt x="622" y="300"/>
                    <a:pt x="622" y="300"/>
                    <a:pt x="622" y="300"/>
                  </a:cubicBezTo>
                  <a:cubicBezTo>
                    <a:pt x="622" y="300"/>
                    <a:pt x="555" y="212"/>
                    <a:pt x="441" y="212"/>
                  </a:cubicBezTo>
                  <a:cubicBezTo>
                    <a:pt x="429" y="212"/>
                    <a:pt x="417" y="213"/>
                    <a:pt x="405" y="214"/>
                  </a:cubicBezTo>
                  <a:moveTo>
                    <a:pt x="405" y="0"/>
                  </a:moveTo>
                  <a:cubicBezTo>
                    <a:pt x="405" y="97"/>
                    <a:pt x="405" y="97"/>
                    <a:pt x="405" y="97"/>
                  </a:cubicBezTo>
                  <a:cubicBezTo>
                    <a:pt x="412" y="96"/>
                    <a:pt x="418" y="96"/>
                    <a:pt x="424" y="95"/>
                  </a:cubicBezTo>
                  <a:cubicBezTo>
                    <a:pt x="671" y="87"/>
                    <a:pt x="832" y="298"/>
                    <a:pt x="832" y="298"/>
                  </a:cubicBezTo>
                  <a:cubicBezTo>
                    <a:pt x="832" y="298"/>
                    <a:pt x="647" y="523"/>
                    <a:pt x="455" y="523"/>
                  </a:cubicBezTo>
                  <a:cubicBezTo>
                    <a:pt x="437" y="523"/>
                    <a:pt x="421" y="521"/>
                    <a:pt x="405" y="518"/>
                  </a:cubicBezTo>
                  <a:cubicBezTo>
                    <a:pt x="405" y="578"/>
                    <a:pt x="405" y="578"/>
                    <a:pt x="405" y="578"/>
                  </a:cubicBezTo>
                  <a:cubicBezTo>
                    <a:pt x="419" y="580"/>
                    <a:pt x="432" y="581"/>
                    <a:pt x="447" y="581"/>
                  </a:cubicBezTo>
                  <a:cubicBezTo>
                    <a:pt x="626" y="581"/>
                    <a:pt x="755" y="489"/>
                    <a:pt x="881" y="381"/>
                  </a:cubicBezTo>
                  <a:cubicBezTo>
                    <a:pt x="902" y="398"/>
                    <a:pt x="987" y="438"/>
                    <a:pt x="1004" y="456"/>
                  </a:cubicBezTo>
                  <a:cubicBezTo>
                    <a:pt x="885" y="556"/>
                    <a:pt x="607" y="636"/>
                    <a:pt x="449" y="636"/>
                  </a:cubicBezTo>
                  <a:cubicBezTo>
                    <a:pt x="434" y="636"/>
                    <a:pt x="420" y="636"/>
                    <a:pt x="405" y="634"/>
                  </a:cubicBezTo>
                  <a:cubicBezTo>
                    <a:pt x="405" y="718"/>
                    <a:pt x="405" y="718"/>
                    <a:pt x="405" y="718"/>
                  </a:cubicBezTo>
                  <a:cubicBezTo>
                    <a:pt x="1086" y="718"/>
                    <a:pt x="1086" y="718"/>
                    <a:pt x="1086" y="718"/>
                  </a:cubicBezTo>
                  <a:cubicBezTo>
                    <a:pt x="1086" y="0"/>
                    <a:pt x="1086" y="0"/>
                    <a:pt x="1086" y="0"/>
                  </a:cubicBezTo>
                  <a:lnTo>
                    <a:pt x="405" y="0"/>
                  </a:lnTo>
                  <a:close/>
                  <a:moveTo>
                    <a:pt x="405" y="467"/>
                  </a:moveTo>
                  <a:cubicBezTo>
                    <a:pt x="405" y="518"/>
                    <a:pt x="405" y="518"/>
                    <a:pt x="405" y="518"/>
                  </a:cubicBezTo>
                  <a:cubicBezTo>
                    <a:pt x="240" y="489"/>
                    <a:pt x="194" y="317"/>
                    <a:pt x="194" y="317"/>
                  </a:cubicBezTo>
                  <a:cubicBezTo>
                    <a:pt x="194" y="317"/>
                    <a:pt x="273" y="228"/>
                    <a:pt x="405" y="214"/>
                  </a:cubicBezTo>
                  <a:cubicBezTo>
                    <a:pt x="405" y="270"/>
                    <a:pt x="405" y="270"/>
                    <a:pt x="405" y="270"/>
                  </a:cubicBezTo>
                  <a:cubicBezTo>
                    <a:pt x="405" y="270"/>
                    <a:pt x="405" y="270"/>
                    <a:pt x="405" y="270"/>
                  </a:cubicBezTo>
                  <a:cubicBezTo>
                    <a:pt x="336" y="262"/>
                    <a:pt x="281" y="327"/>
                    <a:pt x="281" y="327"/>
                  </a:cubicBezTo>
                  <a:cubicBezTo>
                    <a:pt x="281" y="327"/>
                    <a:pt x="312" y="436"/>
                    <a:pt x="405" y="467"/>
                  </a:cubicBezTo>
                  <a:moveTo>
                    <a:pt x="111" y="309"/>
                  </a:moveTo>
                  <a:cubicBezTo>
                    <a:pt x="111" y="309"/>
                    <a:pt x="209" y="164"/>
                    <a:pt x="405" y="149"/>
                  </a:cubicBezTo>
                  <a:cubicBezTo>
                    <a:pt x="405" y="97"/>
                    <a:pt x="405" y="97"/>
                    <a:pt x="405" y="97"/>
                  </a:cubicBezTo>
                  <a:cubicBezTo>
                    <a:pt x="188" y="114"/>
                    <a:pt x="0" y="298"/>
                    <a:pt x="0" y="298"/>
                  </a:cubicBezTo>
                  <a:cubicBezTo>
                    <a:pt x="0" y="298"/>
                    <a:pt x="106" y="606"/>
                    <a:pt x="405" y="634"/>
                  </a:cubicBezTo>
                  <a:cubicBezTo>
                    <a:pt x="405" y="578"/>
                    <a:pt x="405" y="578"/>
                    <a:pt x="405" y="578"/>
                  </a:cubicBezTo>
                  <a:cubicBezTo>
                    <a:pt x="186" y="551"/>
                    <a:pt x="111" y="309"/>
                    <a:pt x="111" y="309"/>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sz="2000"/>
            </a:p>
          </p:txBody>
        </p:sp>
      </p:grpSp>
      <p:sp>
        <p:nvSpPr>
          <p:cNvPr id="9" name="TextBox 8"/>
          <p:cNvSpPr txBox="1"/>
          <p:nvPr userDrawn="1"/>
        </p:nvSpPr>
        <p:spPr>
          <a:xfrm>
            <a:off x="10846950" y="6479176"/>
            <a:ext cx="356697" cy="179601"/>
          </a:xfrm>
          <a:prstGeom prst="rect">
            <a:avLst/>
          </a:prstGeom>
          <a:noFill/>
        </p:spPr>
        <p:txBody>
          <a:bodyPr wrap="square" lIns="0" tIns="0" rIns="0" bIns="0" rtlCol="0" anchor="ctr">
            <a:spAutoFit/>
          </a:bodyPr>
          <a:lstStyle>
            <a:defPPr>
              <a:defRPr lang="en-US"/>
            </a:defPPr>
            <a:lvl1pPr algn="ctr">
              <a:defRPr sz="4400" cap="all">
                <a:solidFill>
                  <a:schemeClr val="bg1"/>
                </a:solidFill>
                <a:latin typeface="Century Gothic" pitchFamily="34" charset="0"/>
              </a:defRPr>
            </a:lvl1pPr>
          </a:lstStyle>
          <a:p>
            <a:pPr algn="r"/>
            <a:fld id="{9EF62655-870B-4C06-BC3D-C67D37BAE36D}" type="slidenum">
              <a:rPr lang="en-US" sz="944" kern="1200" smtClean="0">
                <a:solidFill>
                  <a:schemeClr val="accent4"/>
                </a:solidFill>
                <a:latin typeface="Trebuchet MS" panose="020B0603020202020204" pitchFamily="34" charset="0"/>
                <a:ea typeface="MS PGothic" pitchFamily="34" charset="-128"/>
                <a:cs typeface="+mn-cs"/>
              </a:rPr>
              <a:pPr algn="r"/>
              <a:t>‹#›</a:t>
            </a:fld>
            <a:r>
              <a:rPr lang="en-US" sz="1167" cap="none" baseline="0" dirty="0">
                <a:solidFill>
                  <a:schemeClr val="accent2">
                    <a:lumMod val="60000"/>
                    <a:lumOff val="40000"/>
                  </a:schemeClr>
                </a:solidFill>
              </a:rPr>
              <a:t> </a:t>
            </a:r>
            <a:endParaRPr lang="en-US" sz="1167" cap="none" dirty="0">
              <a:solidFill>
                <a:schemeClr val="accent2">
                  <a:lumMod val="60000"/>
                  <a:lumOff val="40000"/>
                </a:schemeClr>
              </a:solidFill>
            </a:endParaRPr>
          </a:p>
        </p:txBody>
      </p:sp>
      <p:grpSp>
        <p:nvGrpSpPr>
          <p:cNvPr id="10" name="Group 9"/>
          <p:cNvGrpSpPr/>
          <p:nvPr userDrawn="1"/>
        </p:nvGrpSpPr>
        <p:grpSpPr>
          <a:xfrm>
            <a:off x="11281895" y="6518238"/>
            <a:ext cx="648336" cy="119757"/>
            <a:chOff x="677492" y="-1417931"/>
            <a:chExt cx="3154606" cy="582700"/>
          </a:xfrm>
        </p:grpSpPr>
        <p:sp>
          <p:nvSpPr>
            <p:cNvPr id="11" name="Freeform 10"/>
            <p:cNvSpPr>
              <a:spLocks noEditPoints="1"/>
            </p:cNvSpPr>
            <p:nvPr userDrawn="1"/>
          </p:nvSpPr>
          <p:spPr bwMode="auto">
            <a:xfrm>
              <a:off x="3761772" y="-980905"/>
              <a:ext cx="70326" cy="68652"/>
            </a:xfrm>
            <a:custGeom>
              <a:avLst/>
              <a:gdLst>
                <a:gd name="T0" fmla="*/ 36 w 87"/>
                <a:gd name="T1" fmla="*/ 37 h 83"/>
                <a:gd name="T2" fmla="*/ 36 w 87"/>
                <a:gd name="T3" fmla="*/ 26 h 83"/>
                <a:gd name="T4" fmla="*/ 43 w 87"/>
                <a:gd name="T5" fmla="*/ 26 h 83"/>
                <a:gd name="T6" fmla="*/ 52 w 87"/>
                <a:gd name="T7" fmla="*/ 31 h 83"/>
                <a:gd name="T8" fmla="*/ 45 w 87"/>
                <a:gd name="T9" fmla="*/ 37 h 83"/>
                <a:gd name="T10" fmla="*/ 36 w 87"/>
                <a:gd name="T11" fmla="*/ 37 h 83"/>
                <a:gd name="T12" fmla="*/ 36 w 87"/>
                <a:gd name="T13" fmla="*/ 45 h 83"/>
                <a:gd name="T14" fmla="*/ 41 w 87"/>
                <a:gd name="T15" fmla="*/ 45 h 83"/>
                <a:gd name="T16" fmla="*/ 52 w 87"/>
                <a:gd name="T17" fmla="*/ 63 h 83"/>
                <a:gd name="T18" fmla="*/ 63 w 87"/>
                <a:gd name="T19" fmla="*/ 63 h 83"/>
                <a:gd name="T20" fmla="*/ 52 w 87"/>
                <a:gd name="T21" fmla="*/ 44 h 83"/>
                <a:gd name="T22" fmla="*/ 63 w 87"/>
                <a:gd name="T23" fmla="*/ 32 h 83"/>
                <a:gd name="T24" fmla="*/ 44 w 87"/>
                <a:gd name="T25" fmla="*/ 19 h 83"/>
                <a:gd name="T26" fmla="*/ 26 w 87"/>
                <a:gd name="T27" fmla="*/ 19 h 83"/>
                <a:gd name="T28" fmla="*/ 26 w 87"/>
                <a:gd name="T29" fmla="*/ 63 h 83"/>
                <a:gd name="T30" fmla="*/ 36 w 87"/>
                <a:gd name="T31" fmla="*/ 63 h 83"/>
                <a:gd name="T32" fmla="*/ 36 w 87"/>
                <a:gd name="T33" fmla="*/ 45 h 83"/>
                <a:gd name="T34" fmla="*/ 87 w 87"/>
                <a:gd name="T35" fmla="*/ 41 h 83"/>
                <a:gd name="T36" fmla="*/ 44 w 87"/>
                <a:gd name="T37" fmla="*/ 0 h 83"/>
                <a:gd name="T38" fmla="*/ 0 w 87"/>
                <a:gd name="T39" fmla="*/ 41 h 83"/>
                <a:gd name="T40" fmla="*/ 44 w 87"/>
                <a:gd name="T41" fmla="*/ 83 h 83"/>
                <a:gd name="T42" fmla="*/ 87 w 87"/>
                <a:gd name="T43" fmla="*/ 41 h 83"/>
                <a:gd name="T44" fmla="*/ 74 w 87"/>
                <a:gd name="T45" fmla="*/ 41 h 83"/>
                <a:gd name="T46" fmla="*/ 44 w 87"/>
                <a:gd name="T47" fmla="*/ 73 h 83"/>
                <a:gd name="T48" fmla="*/ 44 w 87"/>
                <a:gd name="T49" fmla="*/ 73 h 83"/>
                <a:gd name="T50" fmla="*/ 13 w 87"/>
                <a:gd name="T51" fmla="*/ 41 h 83"/>
                <a:gd name="T52" fmla="*/ 44 w 87"/>
                <a:gd name="T53" fmla="*/ 9 h 83"/>
                <a:gd name="T54" fmla="*/ 74 w 87"/>
                <a:gd name="T55" fmla="*/ 4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7" h="83">
                  <a:moveTo>
                    <a:pt x="36" y="37"/>
                  </a:moveTo>
                  <a:cubicBezTo>
                    <a:pt x="36" y="26"/>
                    <a:pt x="36" y="26"/>
                    <a:pt x="36" y="26"/>
                  </a:cubicBezTo>
                  <a:cubicBezTo>
                    <a:pt x="43" y="26"/>
                    <a:pt x="43" y="26"/>
                    <a:pt x="43" y="26"/>
                  </a:cubicBezTo>
                  <a:cubicBezTo>
                    <a:pt x="47" y="26"/>
                    <a:pt x="52" y="27"/>
                    <a:pt x="52" y="31"/>
                  </a:cubicBezTo>
                  <a:cubicBezTo>
                    <a:pt x="52" y="36"/>
                    <a:pt x="50" y="37"/>
                    <a:pt x="45" y="37"/>
                  </a:cubicBezTo>
                  <a:cubicBezTo>
                    <a:pt x="36" y="37"/>
                    <a:pt x="36" y="37"/>
                    <a:pt x="36" y="37"/>
                  </a:cubicBezTo>
                  <a:moveTo>
                    <a:pt x="36" y="45"/>
                  </a:moveTo>
                  <a:cubicBezTo>
                    <a:pt x="41" y="45"/>
                    <a:pt x="41" y="45"/>
                    <a:pt x="41" y="45"/>
                  </a:cubicBezTo>
                  <a:cubicBezTo>
                    <a:pt x="52" y="63"/>
                    <a:pt x="52" y="63"/>
                    <a:pt x="52" y="63"/>
                  </a:cubicBezTo>
                  <a:cubicBezTo>
                    <a:pt x="63" y="63"/>
                    <a:pt x="63" y="63"/>
                    <a:pt x="63" y="63"/>
                  </a:cubicBezTo>
                  <a:cubicBezTo>
                    <a:pt x="52" y="44"/>
                    <a:pt x="52" y="44"/>
                    <a:pt x="52" y="44"/>
                  </a:cubicBezTo>
                  <a:cubicBezTo>
                    <a:pt x="58" y="43"/>
                    <a:pt x="63" y="41"/>
                    <a:pt x="63" y="32"/>
                  </a:cubicBezTo>
                  <a:cubicBezTo>
                    <a:pt x="63" y="22"/>
                    <a:pt x="56" y="19"/>
                    <a:pt x="44" y="19"/>
                  </a:cubicBezTo>
                  <a:cubicBezTo>
                    <a:pt x="26" y="19"/>
                    <a:pt x="26" y="19"/>
                    <a:pt x="26" y="19"/>
                  </a:cubicBezTo>
                  <a:cubicBezTo>
                    <a:pt x="26" y="63"/>
                    <a:pt x="26" y="63"/>
                    <a:pt x="26" y="63"/>
                  </a:cubicBezTo>
                  <a:cubicBezTo>
                    <a:pt x="36" y="63"/>
                    <a:pt x="36" y="63"/>
                    <a:pt x="36" y="63"/>
                  </a:cubicBezTo>
                  <a:cubicBezTo>
                    <a:pt x="36" y="45"/>
                    <a:pt x="36" y="45"/>
                    <a:pt x="36" y="45"/>
                  </a:cubicBezTo>
                  <a:moveTo>
                    <a:pt x="87" y="41"/>
                  </a:moveTo>
                  <a:cubicBezTo>
                    <a:pt x="87" y="15"/>
                    <a:pt x="66" y="0"/>
                    <a:pt x="44" y="0"/>
                  </a:cubicBezTo>
                  <a:cubicBezTo>
                    <a:pt x="21" y="0"/>
                    <a:pt x="0" y="15"/>
                    <a:pt x="0" y="41"/>
                  </a:cubicBezTo>
                  <a:cubicBezTo>
                    <a:pt x="0" y="67"/>
                    <a:pt x="21" y="83"/>
                    <a:pt x="44" y="83"/>
                  </a:cubicBezTo>
                  <a:cubicBezTo>
                    <a:pt x="66" y="83"/>
                    <a:pt x="87" y="67"/>
                    <a:pt x="87" y="41"/>
                  </a:cubicBezTo>
                  <a:moveTo>
                    <a:pt x="74" y="41"/>
                  </a:moveTo>
                  <a:cubicBezTo>
                    <a:pt x="74" y="60"/>
                    <a:pt x="60" y="73"/>
                    <a:pt x="44" y="73"/>
                  </a:cubicBezTo>
                  <a:cubicBezTo>
                    <a:pt x="44" y="73"/>
                    <a:pt x="44" y="73"/>
                    <a:pt x="44" y="73"/>
                  </a:cubicBezTo>
                  <a:cubicBezTo>
                    <a:pt x="26" y="73"/>
                    <a:pt x="13" y="60"/>
                    <a:pt x="13" y="41"/>
                  </a:cubicBezTo>
                  <a:cubicBezTo>
                    <a:pt x="13" y="22"/>
                    <a:pt x="26" y="9"/>
                    <a:pt x="44" y="9"/>
                  </a:cubicBezTo>
                  <a:cubicBezTo>
                    <a:pt x="60" y="9"/>
                    <a:pt x="74" y="22"/>
                    <a:pt x="74" y="4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12" name="Freeform 11"/>
            <p:cNvSpPr>
              <a:spLocks noEditPoints="1"/>
            </p:cNvSpPr>
            <p:nvPr userDrawn="1"/>
          </p:nvSpPr>
          <p:spPr bwMode="auto">
            <a:xfrm>
              <a:off x="1700563" y="-1309093"/>
              <a:ext cx="2039443" cy="385118"/>
            </a:xfrm>
            <a:custGeom>
              <a:avLst/>
              <a:gdLst>
                <a:gd name="T0" fmla="*/ 1048 w 2520"/>
                <a:gd name="T1" fmla="*/ 0 h 472"/>
                <a:gd name="T2" fmla="*/ 1048 w 2520"/>
                <a:gd name="T3" fmla="*/ 472 h 472"/>
                <a:gd name="T4" fmla="*/ 1181 w 2520"/>
                <a:gd name="T5" fmla="*/ 472 h 472"/>
                <a:gd name="T6" fmla="*/ 1181 w 2520"/>
                <a:gd name="T7" fmla="*/ 0 h 472"/>
                <a:gd name="T8" fmla="*/ 1048 w 2520"/>
                <a:gd name="T9" fmla="*/ 0 h 472"/>
                <a:gd name="T10" fmla="*/ 0 w 2520"/>
                <a:gd name="T11" fmla="*/ 0 h 472"/>
                <a:gd name="T12" fmla="*/ 0 w 2520"/>
                <a:gd name="T13" fmla="*/ 472 h 472"/>
                <a:gd name="T14" fmla="*/ 134 w 2520"/>
                <a:gd name="T15" fmla="*/ 472 h 472"/>
                <a:gd name="T16" fmla="*/ 134 w 2520"/>
                <a:gd name="T17" fmla="*/ 105 h 472"/>
                <a:gd name="T18" fmla="*/ 239 w 2520"/>
                <a:gd name="T19" fmla="*/ 106 h 472"/>
                <a:gd name="T20" fmla="*/ 314 w 2520"/>
                <a:gd name="T21" fmla="*/ 132 h 472"/>
                <a:gd name="T22" fmla="*/ 344 w 2520"/>
                <a:gd name="T23" fmla="*/ 257 h 472"/>
                <a:gd name="T24" fmla="*/ 344 w 2520"/>
                <a:gd name="T25" fmla="*/ 472 h 472"/>
                <a:gd name="T26" fmla="*/ 474 w 2520"/>
                <a:gd name="T27" fmla="*/ 472 h 472"/>
                <a:gd name="T28" fmla="*/ 474 w 2520"/>
                <a:gd name="T29" fmla="*/ 211 h 472"/>
                <a:gd name="T30" fmla="*/ 239 w 2520"/>
                <a:gd name="T31" fmla="*/ 0 h 472"/>
                <a:gd name="T32" fmla="*/ 0 w 2520"/>
                <a:gd name="T33" fmla="*/ 0 h 472"/>
                <a:gd name="T34" fmla="*/ 1262 w 2520"/>
                <a:gd name="T35" fmla="*/ 0 h 472"/>
                <a:gd name="T36" fmla="*/ 1262 w 2520"/>
                <a:gd name="T37" fmla="*/ 472 h 472"/>
                <a:gd name="T38" fmla="*/ 1479 w 2520"/>
                <a:gd name="T39" fmla="*/ 472 h 472"/>
                <a:gd name="T40" fmla="*/ 1672 w 2520"/>
                <a:gd name="T41" fmla="*/ 410 h 472"/>
                <a:gd name="T42" fmla="*/ 1719 w 2520"/>
                <a:gd name="T43" fmla="*/ 242 h 472"/>
                <a:gd name="T44" fmla="*/ 1676 w 2520"/>
                <a:gd name="T45" fmla="*/ 79 h 472"/>
                <a:gd name="T46" fmla="*/ 1449 w 2520"/>
                <a:gd name="T47" fmla="*/ 0 h 472"/>
                <a:gd name="T48" fmla="*/ 1262 w 2520"/>
                <a:gd name="T49" fmla="*/ 0 h 472"/>
                <a:gd name="T50" fmla="*/ 1395 w 2520"/>
                <a:gd name="T51" fmla="*/ 103 h 472"/>
                <a:gd name="T52" fmla="*/ 1452 w 2520"/>
                <a:gd name="T53" fmla="*/ 103 h 472"/>
                <a:gd name="T54" fmla="*/ 1589 w 2520"/>
                <a:gd name="T55" fmla="*/ 237 h 472"/>
                <a:gd name="T56" fmla="*/ 1452 w 2520"/>
                <a:gd name="T57" fmla="*/ 372 h 472"/>
                <a:gd name="T58" fmla="*/ 1395 w 2520"/>
                <a:gd name="T59" fmla="*/ 372 h 472"/>
                <a:gd name="T60" fmla="*/ 1395 w 2520"/>
                <a:gd name="T61" fmla="*/ 103 h 472"/>
                <a:gd name="T62" fmla="*/ 856 w 2520"/>
                <a:gd name="T63" fmla="*/ 0 h 472"/>
                <a:gd name="T64" fmla="*/ 745 w 2520"/>
                <a:gd name="T65" fmla="*/ 374 h 472"/>
                <a:gd name="T66" fmla="*/ 638 w 2520"/>
                <a:gd name="T67" fmla="*/ 0 h 472"/>
                <a:gd name="T68" fmla="*/ 494 w 2520"/>
                <a:gd name="T69" fmla="*/ 0 h 472"/>
                <a:gd name="T70" fmla="*/ 646 w 2520"/>
                <a:gd name="T71" fmla="*/ 472 h 472"/>
                <a:gd name="T72" fmla="*/ 838 w 2520"/>
                <a:gd name="T73" fmla="*/ 472 h 472"/>
                <a:gd name="T74" fmla="*/ 992 w 2520"/>
                <a:gd name="T75" fmla="*/ 0 h 472"/>
                <a:gd name="T76" fmla="*/ 856 w 2520"/>
                <a:gd name="T77" fmla="*/ 0 h 472"/>
                <a:gd name="T78" fmla="*/ 1781 w 2520"/>
                <a:gd name="T79" fmla="*/ 472 h 472"/>
                <a:gd name="T80" fmla="*/ 1915 w 2520"/>
                <a:gd name="T81" fmla="*/ 472 h 472"/>
                <a:gd name="T82" fmla="*/ 1915 w 2520"/>
                <a:gd name="T83" fmla="*/ 0 h 472"/>
                <a:gd name="T84" fmla="*/ 1781 w 2520"/>
                <a:gd name="T85" fmla="*/ 0 h 472"/>
                <a:gd name="T86" fmla="*/ 1781 w 2520"/>
                <a:gd name="T87" fmla="*/ 472 h 472"/>
                <a:gd name="T88" fmla="*/ 2155 w 2520"/>
                <a:gd name="T89" fmla="*/ 1 h 472"/>
                <a:gd name="T90" fmla="*/ 1969 w 2520"/>
                <a:gd name="T91" fmla="*/ 472 h 472"/>
                <a:gd name="T92" fmla="*/ 2100 w 2520"/>
                <a:gd name="T93" fmla="*/ 472 h 472"/>
                <a:gd name="T94" fmla="*/ 2130 w 2520"/>
                <a:gd name="T95" fmla="*/ 389 h 472"/>
                <a:gd name="T96" fmla="*/ 2350 w 2520"/>
                <a:gd name="T97" fmla="*/ 389 h 472"/>
                <a:gd name="T98" fmla="*/ 2378 w 2520"/>
                <a:gd name="T99" fmla="*/ 472 h 472"/>
                <a:gd name="T100" fmla="*/ 2520 w 2520"/>
                <a:gd name="T101" fmla="*/ 472 h 472"/>
                <a:gd name="T102" fmla="*/ 2333 w 2520"/>
                <a:gd name="T103" fmla="*/ 1 h 472"/>
                <a:gd name="T104" fmla="*/ 2155 w 2520"/>
                <a:gd name="T105" fmla="*/ 1 h 472"/>
                <a:gd name="T106" fmla="*/ 2241 w 2520"/>
                <a:gd name="T107" fmla="*/ 87 h 472"/>
                <a:gd name="T108" fmla="*/ 2322 w 2520"/>
                <a:gd name="T109" fmla="*/ 307 h 472"/>
                <a:gd name="T110" fmla="*/ 2158 w 2520"/>
                <a:gd name="T111" fmla="*/ 307 h 472"/>
                <a:gd name="T112" fmla="*/ 2241 w 2520"/>
                <a:gd name="T113" fmla="*/ 87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520" h="472">
                  <a:moveTo>
                    <a:pt x="1048" y="0"/>
                  </a:moveTo>
                  <a:cubicBezTo>
                    <a:pt x="1048" y="472"/>
                    <a:pt x="1048" y="472"/>
                    <a:pt x="1048" y="472"/>
                  </a:cubicBezTo>
                  <a:cubicBezTo>
                    <a:pt x="1181" y="472"/>
                    <a:pt x="1181" y="472"/>
                    <a:pt x="1181" y="472"/>
                  </a:cubicBezTo>
                  <a:cubicBezTo>
                    <a:pt x="1181" y="0"/>
                    <a:pt x="1181" y="0"/>
                    <a:pt x="1181" y="0"/>
                  </a:cubicBezTo>
                  <a:lnTo>
                    <a:pt x="1048" y="0"/>
                  </a:lnTo>
                  <a:close/>
                  <a:moveTo>
                    <a:pt x="0" y="0"/>
                  </a:moveTo>
                  <a:cubicBezTo>
                    <a:pt x="0" y="472"/>
                    <a:pt x="0" y="472"/>
                    <a:pt x="0" y="472"/>
                  </a:cubicBezTo>
                  <a:cubicBezTo>
                    <a:pt x="134" y="472"/>
                    <a:pt x="134" y="472"/>
                    <a:pt x="134" y="472"/>
                  </a:cubicBezTo>
                  <a:cubicBezTo>
                    <a:pt x="134" y="105"/>
                    <a:pt x="134" y="105"/>
                    <a:pt x="134" y="105"/>
                  </a:cubicBezTo>
                  <a:cubicBezTo>
                    <a:pt x="239" y="106"/>
                    <a:pt x="239" y="106"/>
                    <a:pt x="239" y="106"/>
                  </a:cubicBezTo>
                  <a:cubicBezTo>
                    <a:pt x="273" y="106"/>
                    <a:pt x="297" y="114"/>
                    <a:pt x="314" y="132"/>
                  </a:cubicBezTo>
                  <a:cubicBezTo>
                    <a:pt x="335" y="154"/>
                    <a:pt x="344" y="191"/>
                    <a:pt x="344" y="257"/>
                  </a:cubicBezTo>
                  <a:cubicBezTo>
                    <a:pt x="344" y="472"/>
                    <a:pt x="344" y="472"/>
                    <a:pt x="344" y="472"/>
                  </a:cubicBezTo>
                  <a:cubicBezTo>
                    <a:pt x="474" y="472"/>
                    <a:pt x="474" y="472"/>
                    <a:pt x="474" y="472"/>
                  </a:cubicBezTo>
                  <a:cubicBezTo>
                    <a:pt x="474" y="211"/>
                    <a:pt x="474" y="211"/>
                    <a:pt x="474" y="211"/>
                  </a:cubicBezTo>
                  <a:cubicBezTo>
                    <a:pt x="474" y="25"/>
                    <a:pt x="355" y="0"/>
                    <a:pt x="239" y="0"/>
                  </a:cubicBezTo>
                  <a:lnTo>
                    <a:pt x="0" y="0"/>
                  </a:lnTo>
                  <a:close/>
                  <a:moveTo>
                    <a:pt x="1262" y="0"/>
                  </a:moveTo>
                  <a:cubicBezTo>
                    <a:pt x="1262" y="472"/>
                    <a:pt x="1262" y="472"/>
                    <a:pt x="1262" y="472"/>
                  </a:cubicBezTo>
                  <a:cubicBezTo>
                    <a:pt x="1479" y="472"/>
                    <a:pt x="1479" y="472"/>
                    <a:pt x="1479" y="472"/>
                  </a:cubicBezTo>
                  <a:cubicBezTo>
                    <a:pt x="1594" y="472"/>
                    <a:pt x="1631" y="453"/>
                    <a:pt x="1672" y="410"/>
                  </a:cubicBezTo>
                  <a:cubicBezTo>
                    <a:pt x="1701" y="380"/>
                    <a:pt x="1719" y="314"/>
                    <a:pt x="1719" y="242"/>
                  </a:cubicBezTo>
                  <a:cubicBezTo>
                    <a:pt x="1719" y="175"/>
                    <a:pt x="1704" y="116"/>
                    <a:pt x="1676" y="79"/>
                  </a:cubicBezTo>
                  <a:cubicBezTo>
                    <a:pt x="1627" y="13"/>
                    <a:pt x="1556" y="0"/>
                    <a:pt x="1449" y="0"/>
                  </a:cubicBezTo>
                  <a:lnTo>
                    <a:pt x="1262" y="0"/>
                  </a:lnTo>
                  <a:close/>
                  <a:moveTo>
                    <a:pt x="1395" y="103"/>
                  </a:moveTo>
                  <a:cubicBezTo>
                    <a:pt x="1452" y="103"/>
                    <a:pt x="1452" y="103"/>
                    <a:pt x="1452" y="103"/>
                  </a:cubicBezTo>
                  <a:cubicBezTo>
                    <a:pt x="1535" y="103"/>
                    <a:pt x="1589" y="140"/>
                    <a:pt x="1589" y="237"/>
                  </a:cubicBezTo>
                  <a:cubicBezTo>
                    <a:pt x="1589" y="334"/>
                    <a:pt x="1535" y="372"/>
                    <a:pt x="1452" y="372"/>
                  </a:cubicBezTo>
                  <a:cubicBezTo>
                    <a:pt x="1395" y="372"/>
                    <a:pt x="1395" y="372"/>
                    <a:pt x="1395" y="372"/>
                  </a:cubicBezTo>
                  <a:lnTo>
                    <a:pt x="1395" y="103"/>
                  </a:lnTo>
                  <a:close/>
                  <a:moveTo>
                    <a:pt x="856" y="0"/>
                  </a:moveTo>
                  <a:cubicBezTo>
                    <a:pt x="745" y="374"/>
                    <a:pt x="745" y="374"/>
                    <a:pt x="745" y="374"/>
                  </a:cubicBezTo>
                  <a:cubicBezTo>
                    <a:pt x="638" y="0"/>
                    <a:pt x="638" y="0"/>
                    <a:pt x="638" y="0"/>
                  </a:cubicBezTo>
                  <a:cubicBezTo>
                    <a:pt x="494" y="0"/>
                    <a:pt x="494" y="0"/>
                    <a:pt x="494" y="0"/>
                  </a:cubicBezTo>
                  <a:cubicBezTo>
                    <a:pt x="646" y="472"/>
                    <a:pt x="646" y="472"/>
                    <a:pt x="646" y="472"/>
                  </a:cubicBezTo>
                  <a:cubicBezTo>
                    <a:pt x="838" y="472"/>
                    <a:pt x="838" y="472"/>
                    <a:pt x="838" y="472"/>
                  </a:cubicBezTo>
                  <a:cubicBezTo>
                    <a:pt x="992" y="0"/>
                    <a:pt x="992" y="0"/>
                    <a:pt x="992" y="0"/>
                  </a:cubicBezTo>
                  <a:lnTo>
                    <a:pt x="856" y="0"/>
                  </a:lnTo>
                  <a:close/>
                  <a:moveTo>
                    <a:pt x="1781" y="472"/>
                  </a:moveTo>
                  <a:cubicBezTo>
                    <a:pt x="1915" y="472"/>
                    <a:pt x="1915" y="472"/>
                    <a:pt x="1915" y="472"/>
                  </a:cubicBezTo>
                  <a:cubicBezTo>
                    <a:pt x="1915" y="0"/>
                    <a:pt x="1915" y="0"/>
                    <a:pt x="1915" y="0"/>
                  </a:cubicBezTo>
                  <a:cubicBezTo>
                    <a:pt x="1781" y="0"/>
                    <a:pt x="1781" y="0"/>
                    <a:pt x="1781" y="0"/>
                  </a:cubicBezTo>
                  <a:lnTo>
                    <a:pt x="1781" y="472"/>
                  </a:lnTo>
                  <a:close/>
                  <a:moveTo>
                    <a:pt x="2155" y="1"/>
                  </a:moveTo>
                  <a:cubicBezTo>
                    <a:pt x="1969" y="472"/>
                    <a:pt x="1969" y="472"/>
                    <a:pt x="1969" y="472"/>
                  </a:cubicBezTo>
                  <a:cubicBezTo>
                    <a:pt x="2100" y="472"/>
                    <a:pt x="2100" y="472"/>
                    <a:pt x="2100" y="472"/>
                  </a:cubicBezTo>
                  <a:cubicBezTo>
                    <a:pt x="2130" y="389"/>
                    <a:pt x="2130" y="389"/>
                    <a:pt x="2130" y="389"/>
                  </a:cubicBezTo>
                  <a:cubicBezTo>
                    <a:pt x="2350" y="389"/>
                    <a:pt x="2350" y="389"/>
                    <a:pt x="2350" y="389"/>
                  </a:cubicBezTo>
                  <a:cubicBezTo>
                    <a:pt x="2378" y="472"/>
                    <a:pt x="2378" y="472"/>
                    <a:pt x="2378" y="472"/>
                  </a:cubicBezTo>
                  <a:cubicBezTo>
                    <a:pt x="2520" y="472"/>
                    <a:pt x="2520" y="472"/>
                    <a:pt x="2520" y="472"/>
                  </a:cubicBezTo>
                  <a:cubicBezTo>
                    <a:pt x="2333" y="1"/>
                    <a:pt x="2333" y="1"/>
                    <a:pt x="2333" y="1"/>
                  </a:cubicBezTo>
                  <a:lnTo>
                    <a:pt x="2155" y="1"/>
                  </a:lnTo>
                  <a:close/>
                  <a:moveTo>
                    <a:pt x="2241" y="87"/>
                  </a:moveTo>
                  <a:cubicBezTo>
                    <a:pt x="2322" y="307"/>
                    <a:pt x="2322" y="307"/>
                    <a:pt x="2322" y="307"/>
                  </a:cubicBezTo>
                  <a:cubicBezTo>
                    <a:pt x="2158" y="307"/>
                    <a:pt x="2158" y="307"/>
                    <a:pt x="2158" y="307"/>
                  </a:cubicBezTo>
                  <a:lnTo>
                    <a:pt x="2241" y="8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13" name="Freeform 12"/>
            <p:cNvSpPr>
              <a:spLocks noEditPoints="1"/>
            </p:cNvSpPr>
            <p:nvPr userDrawn="1"/>
          </p:nvSpPr>
          <p:spPr bwMode="auto">
            <a:xfrm>
              <a:off x="677492" y="-1417931"/>
              <a:ext cx="877396" cy="582700"/>
            </a:xfrm>
            <a:custGeom>
              <a:avLst/>
              <a:gdLst>
                <a:gd name="T0" fmla="*/ 405 w 1086"/>
                <a:gd name="T1" fmla="*/ 214 h 718"/>
                <a:gd name="T2" fmla="*/ 405 w 1086"/>
                <a:gd name="T3" fmla="*/ 149 h 718"/>
                <a:gd name="T4" fmla="*/ 424 w 1086"/>
                <a:gd name="T5" fmla="*/ 148 h 718"/>
                <a:gd name="T6" fmla="*/ 719 w 1086"/>
                <a:gd name="T7" fmla="*/ 301 h 718"/>
                <a:gd name="T8" fmla="*/ 458 w 1086"/>
                <a:gd name="T9" fmla="*/ 476 h 718"/>
                <a:gd name="T10" fmla="*/ 405 w 1086"/>
                <a:gd name="T11" fmla="*/ 467 h 718"/>
                <a:gd name="T12" fmla="*/ 405 w 1086"/>
                <a:gd name="T13" fmla="*/ 270 h 718"/>
                <a:gd name="T14" fmla="*/ 530 w 1086"/>
                <a:gd name="T15" fmla="*/ 378 h 718"/>
                <a:gd name="T16" fmla="*/ 622 w 1086"/>
                <a:gd name="T17" fmla="*/ 300 h 718"/>
                <a:gd name="T18" fmla="*/ 441 w 1086"/>
                <a:gd name="T19" fmla="*/ 212 h 718"/>
                <a:gd name="T20" fmla="*/ 405 w 1086"/>
                <a:gd name="T21" fmla="*/ 214 h 718"/>
                <a:gd name="T22" fmla="*/ 405 w 1086"/>
                <a:gd name="T23" fmla="*/ 0 h 718"/>
                <a:gd name="T24" fmla="*/ 405 w 1086"/>
                <a:gd name="T25" fmla="*/ 97 h 718"/>
                <a:gd name="T26" fmla="*/ 424 w 1086"/>
                <a:gd name="T27" fmla="*/ 95 h 718"/>
                <a:gd name="T28" fmla="*/ 832 w 1086"/>
                <a:gd name="T29" fmla="*/ 298 h 718"/>
                <a:gd name="T30" fmla="*/ 455 w 1086"/>
                <a:gd name="T31" fmla="*/ 523 h 718"/>
                <a:gd name="T32" fmla="*/ 405 w 1086"/>
                <a:gd name="T33" fmla="*/ 518 h 718"/>
                <a:gd name="T34" fmla="*/ 405 w 1086"/>
                <a:gd name="T35" fmla="*/ 578 h 718"/>
                <a:gd name="T36" fmla="*/ 447 w 1086"/>
                <a:gd name="T37" fmla="*/ 581 h 718"/>
                <a:gd name="T38" fmla="*/ 881 w 1086"/>
                <a:gd name="T39" fmla="*/ 381 h 718"/>
                <a:gd name="T40" fmla="*/ 1004 w 1086"/>
                <a:gd name="T41" fmla="*/ 456 h 718"/>
                <a:gd name="T42" fmla="*/ 449 w 1086"/>
                <a:gd name="T43" fmla="*/ 636 h 718"/>
                <a:gd name="T44" fmla="*/ 405 w 1086"/>
                <a:gd name="T45" fmla="*/ 634 h 718"/>
                <a:gd name="T46" fmla="*/ 405 w 1086"/>
                <a:gd name="T47" fmla="*/ 718 h 718"/>
                <a:gd name="T48" fmla="*/ 1086 w 1086"/>
                <a:gd name="T49" fmla="*/ 718 h 718"/>
                <a:gd name="T50" fmla="*/ 1086 w 1086"/>
                <a:gd name="T51" fmla="*/ 0 h 718"/>
                <a:gd name="T52" fmla="*/ 405 w 1086"/>
                <a:gd name="T53" fmla="*/ 0 h 718"/>
                <a:gd name="T54" fmla="*/ 405 w 1086"/>
                <a:gd name="T55" fmla="*/ 467 h 718"/>
                <a:gd name="T56" fmla="*/ 405 w 1086"/>
                <a:gd name="T57" fmla="*/ 518 h 718"/>
                <a:gd name="T58" fmla="*/ 194 w 1086"/>
                <a:gd name="T59" fmla="*/ 317 h 718"/>
                <a:gd name="T60" fmla="*/ 405 w 1086"/>
                <a:gd name="T61" fmla="*/ 214 h 718"/>
                <a:gd name="T62" fmla="*/ 405 w 1086"/>
                <a:gd name="T63" fmla="*/ 270 h 718"/>
                <a:gd name="T64" fmla="*/ 405 w 1086"/>
                <a:gd name="T65" fmla="*/ 270 h 718"/>
                <a:gd name="T66" fmla="*/ 281 w 1086"/>
                <a:gd name="T67" fmla="*/ 327 h 718"/>
                <a:gd name="T68" fmla="*/ 405 w 1086"/>
                <a:gd name="T69" fmla="*/ 467 h 718"/>
                <a:gd name="T70" fmla="*/ 111 w 1086"/>
                <a:gd name="T71" fmla="*/ 309 h 718"/>
                <a:gd name="T72" fmla="*/ 405 w 1086"/>
                <a:gd name="T73" fmla="*/ 149 h 718"/>
                <a:gd name="T74" fmla="*/ 405 w 1086"/>
                <a:gd name="T75" fmla="*/ 97 h 718"/>
                <a:gd name="T76" fmla="*/ 0 w 1086"/>
                <a:gd name="T77" fmla="*/ 298 h 718"/>
                <a:gd name="T78" fmla="*/ 405 w 1086"/>
                <a:gd name="T79" fmla="*/ 634 h 718"/>
                <a:gd name="T80" fmla="*/ 405 w 1086"/>
                <a:gd name="T81" fmla="*/ 578 h 718"/>
                <a:gd name="T82" fmla="*/ 111 w 1086"/>
                <a:gd name="T83" fmla="*/ 309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086" h="718">
                  <a:moveTo>
                    <a:pt x="405" y="214"/>
                  </a:moveTo>
                  <a:cubicBezTo>
                    <a:pt x="405" y="149"/>
                    <a:pt x="405" y="149"/>
                    <a:pt x="405" y="149"/>
                  </a:cubicBezTo>
                  <a:cubicBezTo>
                    <a:pt x="412" y="149"/>
                    <a:pt x="418" y="148"/>
                    <a:pt x="424" y="148"/>
                  </a:cubicBezTo>
                  <a:cubicBezTo>
                    <a:pt x="602" y="143"/>
                    <a:pt x="719" y="301"/>
                    <a:pt x="719" y="301"/>
                  </a:cubicBezTo>
                  <a:cubicBezTo>
                    <a:pt x="719" y="301"/>
                    <a:pt x="593" y="476"/>
                    <a:pt x="458" y="476"/>
                  </a:cubicBezTo>
                  <a:cubicBezTo>
                    <a:pt x="438" y="476"/>
                    <a:pt x="421" y="472"/>
                    <a:pt x="405" y="467"/>
                  </a:cubicBezTo>
                  <a:cubicBezTo>
                    <a:pt x="405" y="270"/>
                    <a:pt x="405" y="270"/>
                    <a:pt x="405" y="270"/>
                  </a:cubicBezTo>
                  <a:cubicBezTo>
                    <a:pt x="474" y="279"/>
                    <a:pt x="488" y="309"/>
                    <a:pt x="530" y="378"/>
                  </a:cubicBezTo>
                  <a:cubicBezTo>
                    <a:pt x="622" y="300"/>
                    <a:pt x="622" y="300"/>
                    <a:pt x="622" y="300"/>
                  </a:cubicBezTo>
                  <a:cubicBezTo>
                    <a:pt x="622" y="300"/>
                    <a:pt x="555" y="212"/>
                    <a:pt x="441" y="212"/>
                  </a:cubicBezTo>
                  <a:cubicBezTo>
                    <a:pt x="429" y="212"/>
                    <a:pt x="417" y="213"/>
                    <a:pt x="405" y="214"/>
                  </a:cubicBezTo>
                  <a:moveTo>
                    <a:pt x="405" y="0"/>
                  </a:moveTo>
                  <a:cubicBezTo>
                    <a:pt x="405" y="97"/>
                    <a:pt x="405" y="97"/>
                    <a:pt x="405" y="97"/>
                  </a:cubicBezTo>
                  <a:cubicBezTo>
                    <a:pt x="412" y="96"/>
                    <a:pt x="418" y="96"/>
                    <a:pt x="424" y="95"/>
                  </a:cubicBezTo>
                  <a:cubicBezTo>
                    <a:pt x="671" y="87"/>
                    <a:pt x="832" y="298"/>
                    <a:pt x="832" y="298"/>
                  </a:cubicBezTo>
                  <a:cubicBezTo>
                    <a:pt x="832" y="298"/>
                    <a:pt x="647" y="523"/>
                    <a:pt x="455" y="523"/>
                  </a:cubicBezTo>
                  <a:cubicBezTo>
                    <a:pt x="437" y="523"/>
                    <a:pt x="421" y="521"/>
                    <a:pt x="405" y="518"/>
                  </a:cubicBezTo>
                  <a:cubicBezTo>
                    <a:pt x="405" y="578"/>
                    <a:pt x="405" y="578"/>
                    <a:pt x="405" y="578"/>
                  </a:cubicBezTo>
                  <a:cubicBezTo>
                    <a:pt x="419" y="580"/>
                    <a:pt x="432" y="581"/>
                    <a:pt x="447" y="581"/>
                  </a:cubicBezTo>
                  <a:cubicBezTo>
                    <a:pt x="626" y="581"/>
                    <a:pt x="755" y="489"/>
                    <a:pt x="881" y="381"/>
                  </a:cubicBezTo>
                  <a:cubicBezTo>
                    <a:pt x="902" y="398"/>
                    <a:pt x="987" y="438"/>
                    <a:pt x="1004" y="456"/>
                  </a:cubicBezTo>
                  <a:cubicBezTo>
                    <a:pt x="885" y="556"/>
                    <a:pt x="607" y="636"/>
                    <a:pt x="449" y="636"/>
                  </a:cubicBezTo>
                  <a:cubicBezTo>
                    <a:pt x="434" y="636"/>
                    <a:pt x="420" y="636"/>
                    <a:pt x="405" y="634"/>
                  </a:cubicBezTo>
                  <a:cubicBezTo>
                    <a:pt x="405" y="718"/>
                    <a:pt x="405" y="718"/>
                    <a:pt x="405" y="718"/>
                  </a:cubicBezTo>
                  <a:cubicBezTo>
                    <a:pt x="1086" y="718"/>
                    <a:pt x="1086" y="718"/>
                    <a:pt x="1086" y="718"/>
                  </a:cubicBezTo>
                  <a:cubicBezTo>
                    <a:pt x="1086" y="0"/>
                    <a:pt x="1086" y="0"/>
                    <a:pt x="1086" y="0"/>
                  </a:cubicBezTo>
                  <a:lnTo>
                    <a:pt x="405" y="0"/>
                  </a:lnTo>
                  <a:close/>
                  <a:moveTo>
                    <a:pt x="405" y="467"/>
                  </a:moveTo>
                  <a:cubicBezTo>
                    <a:pt x="405" y="518"/>
                    <a:pt x="405" y="518"/>
                    <a:pt x="405" y="518"/>
                  </a:cubicBezTo>
                  <a:cubicBezTo>
                    <a:pt x="240" y="489"/>
                    <a:pt x="194" y="317"/>
                    <a:pt x="194" y="317"/>
                  </a:cubicBezTo>
                  <a:cubicBezTo>
                    <a:pt x="194" y="317"/>
                    <a:pt x="273" y="228"/>
                    <a:pt x="405" y="214"/>
                  </a:cubicBezTo>
                  <a:cubicBezTo>
                    <a:pt x="405" y="270"/>
                    <a:pt x="405" y="270"/>
                    <a:pt x="405" y="270"/>
                  </a:cubicBezTo>
                  <a:cubicBezTo>
                    <a:pt x="405" y="270"/>
                    <a:pt x="405" y="270"/>
                    <a:pt x="405" y="270"/>
                  </a:cubicBezTo>
                  <a:cubicBezTo>
                    <a:pt x="336" y="262"/>
                    <a:pt x="281" y="327"/>
                    <a:pt x="281" y="327"/>
                  </a:cubicBezTo>
                  <a:cubicBezTo>
                    <a:pt x="281" y="327"/>
                    <a:pt x="312" y="436"/>
                    <a:pt x="405" y="467"/>
                  </a:cubicBezTo>
                  <a:moveTo>
                    <a:pt x="111" y="309"/>
                  </a:moveTo>
                  <a:cubicBezTo>
                    <a:pt x="111" y="309"/>
                    <a:pt x="209" y="164"/>
                    <a:pt x="405" y="149"/>
                  </a:cubicBezTo>
                  <a:cubicBezTo>
                    <a:pt x="405" y="97"/>
                    <a:pt x="405" y="97"/>
                    <a:pt x="405" y="97"/>
                  </a:cubicBezTo>
                  <a:cubicBezTo>
                    <a:pt x="188" y="114"/>
                    <a:pt x="0" y="298"/>
                    <a:pt x="0" y="298"/>
                  </a:cubicBezTo>
                  <a:cubicBezTo>
                    <a:pt x="0" y="298"/>
                    <a:pt x="106" y="606"/>
                    <a:pt x="405" y="634"/>
                  </a:cubicBezTo>
                  <a:cubicBezTo>
                    <a:pt x="405" y="578"/>
                    <a:pt x="405" y="578"/>
                    <a:pt x="405" y="578"/>
                  </a:cubicBezTo>
                  <a:cubicBezTo>
                    <a:pt x="186" y="551"/>
                    <a:pt x="111" y="309"/>
                    <a:pt x="111" y="309"/>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sz="2000"/>
            </a:p>
          </p:txBody>
        </p:sp>
      </p:grpSp>
    </p:spTree>
    <p:extLst>
      <p:ext uri="{BB962C8B-B14F-4D97-AF65-F5344CB8AC3E}">
        <p14:creationId xmlns:p14="http://schemas.microsoft.com/office/powerpoint/2010/main" val="1296053155"/>
      </p:ext>
    </p:extLst>
  </p:cSld>
  <p:clrMap bg1="dk2" tx1="lt1" bg2="dk1" tx2="lt2" accent1="accent1" accent2="accent2" accent3="accent3" accent4="accent4" accent5="accent5" accent6="accent6" hlink="hlink" folHlink="folHlink"/>
  <p:sldLayoutIdLst>
    <p:sldLayoutId id="2147483803" r:id="rId1"/>
    <p:sldLayoutId id="2147483804" r:id="rId2"/>
    <p:sldLayoutId id="2147483805" r:id="rId3"/>
    <p:sldLayoutId id="2147483806" r:id="rId4"/>
    <p:sldLayoutId id="2147483807" r:id="rId5"/>
    <p:sldLayoutId id="2147483808" r:id="rId6"/>
    <p:sldLayoutId id="2147483809" r:id="rId7"/>
    <p:sldLayoutId id="2147483810" r:id="rId8"/>
    <p:sldLayoutId id="2147483811" r:id="rId9"/>
    <p:sldLayoutId id="2147483812" r:id="rId10"/>
    <p:sldLayoutId id="2147483813" r:id="rId11"/>
    <p:sldLayoutId id="2147483814" r:id="rId12"/>
    <p:sldLayoutId id="2147483815" r:id="rId13"/>
    <p:sldLayoutId id="2147483816" r:id="rId1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ctr" rtl="0" eaLnBrk="1" fontAlgn="base" hangingPunct="1">
        <a:lnSpc>
          <a:spcPct val="90000"/>
        </a:lnSpc>
        <a:spcBef>
          <a:spcPct val="0"/>
        </a:spcBef>
        <a:spcAft>
          <a:spcPct val="0"/>
        </a:spcAft>
        <a:defRPr sz="4000" b="1" cap="all" baseline="0">
          <a:solidFill>
            <a:schemeClr val="bg1"/>
          </a:solidFill>
          <a:latin typeface="Trebuchet MS" panose="020B0603020202020204" pitchFamily="34" charset="0"/>
          <a:ea typeface="+mj-ea"/>
          <a:cs typeface="+mj-cs"/>
        </a:defRPr>
      </a:lvl1pPr>
      <a:lvl2pPr algn="l" rtl="0" eaLnBrk="1" fontAlgn="base" hangingPunct="1">
        <a:spcBef>
          <a:spcPct val="0"/>
        </a:spcBef>
        <a:spcAft>
          <a:spcPct val="0"/>
        </a:spcAft>
        <a:defRPr sz="3556" b="1">
          <a:solidFill>
            <a:srgbClr val="73B900"/>
          </a:solidFill>
          <a:latin typeface="Arial" charset="0"/>
        </a:defRPr>
      </a:lvl2pPr>
      <a:lvl3pPr algn="l" rtl="0" eaLnBrk="1" fontAlgn="base" hangingPunct="1">
        <a:spcBef>
          <a:spcPct val="0"/>
        </a:spcBef>
        <a:spcAft>
          <a:spcPct val="0"/>
        </a:spcAft>
        <a:defRPr sz="3556" b="1">
          <a:solidFill>
            <a:srgbClr val="73B900"/>
          </a:solidFill>
          <a:latin typeface="Arial" charset="0"/>
        </a:defRPr>
      </a:lvl3pPr>
      <a:lvl4pPr algn="l" rtl="0" eaLnBrk="1" fontAlgn="base" hangingPunct="1">
        <a:spcBef>
          <a:spcPct val="0"/>
        </a:spcBef>
        <a:spcAft>
          <a:spcPct val="0"/>
        </a:spcAft>
        <a:defRPr sz="3556" b="1">
          <a:solidFill>
            <a:srgbClr val="73B900"/>
          </a:solidFill>
          <a:latin typeface="Arial" charset="0"/>
        </a:defRPr>
      </a:lvl4pPr>
      <a:lvl5pPr algn="l" rtl="0" eaLnBrk="1" fontAlgn="base" hangingPunct="1">
        <a:spcBef>
          <a:spcPct val="0"/>
        </a:spcBef>
        <a:spcAft>
          <a:spcPct val="0"/>
        </a:spcAft>
        <a:defRPr sz="3556" b="1">
          <a:solidFill>
            <a:srgbClr val="73B900"/>
          </a:solidFill>
          <a:latin typeface="Arial" charset="0"/>
        </a:defRPr>
      </a:lvl5pPr>
      <a:lvl6pPr marL="507990" algn="l" rtl="0" eaLnBrk="1" fontAlgn="base" hangingPunct="1">
        <a:spcBef>
          <a:spcPct val="0"/>
        </a:spcBef>
        <a:spcAft>
          <a:spcPct val="0"/>
        </a:spcAft>
        <a:defRPr sz="3556" b="1">
          <a:solidFill>
            <a:srgbClr val="73B900"/>
          </a:solidFill>
          <a:latin typeface="Arial" charset="0"/>
        </a:defRPr>
      </a:lvl6pPr>
      <a:lvl7pPr marL="1015980" algn="l" rtl="0" eaLnBrk="1" fontAlgn="base" hangingPunct="1">
        <a:spcBef>
          <a:spcPct val="0"/>
        </a:spcBef>
        <a:spcAft>
          <a:spcPct val="0"/>
        </a:spcAft>
        <a:defRPr sz="3556" b="1">
          <a:solidFill>
            <a:srgbClr val="73B900"/>
          </a:solidFill>
          <a:latin typeface="Arial" charset="0"/>
        </a:defRPr>
      </a:lvl7pPr>
      <a:lvl8pPr marL="1523970" algn="l" rtl="0" eaLnBrk="1" fontAlgn="base" hangingPunct="1">
        <a:spcBef>
          <a:spcPct val="0"/>
        </a:spcBef>
        <a:spcAft>
          <a:spcPct val="0"/>
        </a:spcAft>
        <a:defRPr sz="3556" b="1">
          <a:solidFill>
            <a:srgbClr val="73B900"/>
          </a:solidFill>
          <a:latin typeface="Arial" charset="0"/>
        </a:defRPr>
      </a:lvl8pPr>
      <a:lvl9pPr marL="2031960" algn="l" rtl="0" eaLnBrk="1" fontAlgn="base" hangingPunct="1">
        <a:spcBef>
          <a:spcPct val="0"/>
        </a:spcBef>
        <a:spcAft>
          <a:spcPct val="0"/>
        </a:spcAft>
        <a:defRPr sz="3556" b="1">
          <a:solidFill>
            <a:srgbClr val="73B900"/>
          </a:solidFill>
          <a:latin typeface="Arial" charset="0"/>
        </a:defRPr>
      </a:lvl9pPr>
    </p:titleStyle>
    <p:bodyStyle>
      <a:lvl1pPr marL="0" indent="0" algn="l" rtl="0" eaLnBrk="1" fontAlgn="base" hangingPunct="1">
        <a:lnSpc>
          <a:spcPct val="90000"/>
        </a:lnSpc>
        <a:spcBef>
          <a:spcPts val="1000"/>
        </a:spcBef>
        <a:spcAft>
          <a:spcPts val="1000"/>
        </a:spcAft>
        <a:buClr>
          <a:schemeClr val="bg2"/>
        </a:buClr>
        <a:buSzPct val="100000"/>
        <a:buFontTx/>
        <a:buNone/>
        <a:defRPr sz="2222" b="0">
          <a:solidFill>
            <a:schemeClr val="bg1"/>
          </a:solidFill>
          <a:latin typeface="Trebuchet MS" pitchFamily="34" charset="0"/>
          <a:ea typeface="+mn-ea"/>
          <a:cs typeface="+mn-cs"/>
        </a:defRPr>
      </a:lvl1pPr>
      <a:lvl2pPr marL="634988" indent="0" algn="l" rtl="0" eaLnBrk="1" fontAlgn="base" hangingPunct="1">
        <a:lnSpc>
          <a:spcPct val="90000"/>
        </a:lnSpc>
        <a:spcBef>
          <a:spcPts val="1000"/>
        </a:spcBef>
        <a:spcAft>
          <a:spcPts val="1000"/>
        </a:spcAft>
        <a:buClr>
          <a:schemeClr val="bg2"/>
        </a:buClr>
        <a:buSzPct val="100000"/>
        <a:buFontTx/>
        <a:buNone/>
        <a:defRPr sz="2000" b="0">
          <a:solidFill>
            <a:schemeClr val="bg1"/>
          </a:solidFill>
          <a:latin typeface="Trebuchet MS" pitchFamily="34" charset="0"/>
        </a:defRPr>
      </a:lvl2pPr>
      <a:lvl3pPr marL="1210003" indent="0" algn="l" rtl="0" eaLnBrk="1" fontAlgn="base" hangingPunct="1">
        <a:lnSpc>
          <a:spcPct val="90000"/>
        </a:lnSpc>
        <a:spcBef>
          <a:spcPts val="1000"/>
        </a:spcBef>
        <a:spcAft>
          <a:spcPts val="1000"/>
        </a:spcAft>
        <a:buClr>
          <a:schemeClr val="bg2"/>
        </a:buClr>
        <a:buSzPct val="100000"/>
        <a:buFontTx/>
        <a:buNone/>
        <a:defRPr sz="1778" b="0">
          <a:solidFill>
            <a:schemeClr val="bg1"/>
          </a:solidFill>
          <a:latin typeface="Trebuchet MS" pitchFamily="34" charset="0"/>
        </a:defRPr>
      </a:lvl3pPr>
      <a:lvl4pPr marL="1971988" indent="-253994" algn="l" rtl="0" eaLnBrk="1" fontAlgn="base" hangingPunct="1">
        <a:spcBef>
          <a:spcPct val="20000"/>
        </a:spcBef>
        <a:spcAft>
          <a:spcPct val="0"/>
        </a:spcAft>
        <a:buChar char="–"/>
        <a:defRPr sz="2222">
          <a:solidFill>
            <a:schemeClr val="bg1"/>
          </a:solidFill>
          <a:latin typeface="+mn-lt"/>
        </a:defRPr>
      </a:lvl4pPr>
      <a:lvl5pPr marL="2352981" indent="-253994" algn="l" rtl="0" eaLnBrk="1" fontAlgn="base" hangingPunct="1">
        <a:spcBef>
          <a:spcPct val="20000"/>
        </a:spcBef>
        <a:spcAft>
          <a:spcPct val="0"/>
        </a:spcAft>
        <a:buChar char="»"/>
        <a:defRPr sz="2222">
          <a:solidFill>
            <a:schemeClr val="bg1"/>
          </a:solidFill>
          <a:latin typeface="+mn-lt"/>
        </a:defRPr>
      </a:lvl5pPr>
      <a:lvl6pPr marL="2860970" indent="-253994" algn="l" rtl="0" eaLnBrk="1" fontAlgn="base" hangingPunct="1">
        <a:spcBef>
          <a:spcPct val="20000"/>
        </a:spcBef>
        <a:spcAft>
          <a:spcPct val="0"/>
        </a:spcAft>
        <a:buChar char="»"/>
        <a:defRPr sz="2222">
          <a:solidFill>
            <a:schemeClr val="bg1"/>
          </a:solidFill>
          <a:latin typeface="+mn-lt"/>
        </a:defRPr>
      </a:lvl6pPr>
      <a:lvl7pPr marL="3368961" indent="-253994" algn="l" rtl="0" eaLnBrk="1" fontAlgn="base" hangingPunct="1">
        <a:spcBef>
          <a:spcPct val="20000"/>
        </a:spcBef>
        <a:spcAft>
          <a:spcPct val="0"/>
        </a:spcAft>
        <a:buChar char="»"/>
        <a:defRPr sz="2222">
          <a:solidFill>
            <a:schemeClr val="bg1"/>
          </a:solidFill>
          <a:latin typeface="+mn-lt"/>
        </a:defRPr>
      </a:lvl7pPr>
      <a:lvl8pPr marL="3876950" indent="-253994" algn="l" rtl="0" eaLnBrk="1" fontAlgn="base" hangingPunct="1">
        <a:spcBef>
          <a:spcPct val="20000"/>
        </a:spcBef>
        <a:spcAft>
          <a:spcPct val="0"/>
        </a:spcAft>
        <a:buChar char="»"/>
        <a:defRPr sz="2222">
          <a:solidFill>
            <a:schemeClr val="bg1"/>
          </a:solidFill>
          <a:latin typeface="+mn-lt"/>
        </a:defRPr>
      </a:lvl8pPr>
      <a:lvl9pPr marL="4384941" indent="-253994" algn="l" rtl="0" eaLnBrk="1" fontAlgn="base" hangingPunct="1">
        <a:spcBef>
          <a:spcPct val="20000"/>
        </a:spcBef>
        <a:spcAft>
          <a:spcPct val="0"/>
        </a:spcAft>
        <a:buChar char="»"/>
        <a:defRPr sz="2222">
          <a:solidFill>
            <a:schemeClr val="bg1"/>
          </a:solidFill>
          <a:latin typeface="+mn-lt"/>
        </a:defRPr>
      </a:lvl9pPr>
    </p:bodyStyle>
    <p:otherStyle>
      <a:defPPr>
        <a:defRPr lang="en-US"/>
      </a:defPPr>
      <a:lvl1pPr marL="0" algn="l" defTabSz="1015980" rtl="0" eaLnBrk="1" latinLnBrk="0" hangingPunct="1">
        <a:defRPr sz="2000" kern="1200">
          <a:solidFill>
            <a:schemeClr val="tx1"/>
          </a:solidFill>
          <a:latin typeface="+mn-lt"/>
          <a:ea typeface="+mn-ea"/>
          <a:cs typeface="+mn-cs"/>
        </a:defRPr>
      </a:lvl1pPr>
      <a:lvl2pPr marL="507990" algn="l" defTabSz="1015980" rtl="0" eaLnBrk="1" latinLnBrk="0" hangingPunct="1">
        <a:defRPr sz="2000" kern="1200">
          <a:solidFill>
            <a:schemeClr val="tx1"/>
          </a:solidFill>
          <a:latin typeface="+mn-lt"/>
          <a:ea typeface="+mn-ea"/>
          <a:cs typeface="+mn-cs"/>
        </a:defRPr>
      </a:lvl2pPr>
      <a:lvl3pPr marL="1015980" algn="l" defTabSz="1015980" rtl="0" eaLnBrk="1" latinLnBrk="0" hangingPunct="1">
        <a:defRPr sz="2000" kern="1200">
          <a:solidFill>
            <a:schemeClr val="tx1"/>
          </a:solidFill>
          <a:latin typeface="+mn-lt"/>
          <a:ea typeface="+mn-ea"/>
          <a:cs typeface="+mn-cs"/>
        </a:defRPr>
      </a:lvl3pPr>
      <a:lvl4pPr marL="1523970" algn="l" defTabSz="1015980" rtl="0" eaLnBrk="1" latinLnBrk="0" hangingPunct="1">
        <a:defRPr sz="2000" kern="1200">
          <a:solidFill>
            <a:schemeClr val="tx1"/>
          </a:solidFill>
          <a:latin typeface="+mn-lt"/>
          <a:ea typeface="+mn-ea"/>
          <a:cs typeface="+mn-cs"/>
        </a:defRPr>
      </a:lvl4pPr>
      <a:lvl5pPr marL="2031960" algn="l" defTabSz="1015980" rtl="0" eaLnBrk="1" latinLnBrk="0" hangingPunct="1">
        <a:defRPr sz="2000" kern="1200">
          <a:solidFill>
            <a:schemeClr val="tx1"/>
          </a:solidFill>
          <a:latin typeface="+mn-lt"/>
          <a:ea typeface="+mn-ea"/>
          <a:cs typeface="+mn-cs"/>
        </a:defRPr>
      </a:lvl5pPr>
      <a:lvl6pPr marL="2539950" algn="l" defTabSz="1015980" rtl="0" eaLnBrk="1" latinLnBrk="0" hangingPunct="1">
        <a:defRPr sz="2000" kern="1200">
          <a:solidFill>
            <a:schemeClr val="tx1"/>
          </a:solidFill>
          <a:latin typeface="+mn-lt"/>
          <a:ea typeface="+mn-ea"/>
          <a:cs typeface="+mn-cs"/>
        </a:defRPr>
      </a:lvl6pPr>
      <a:lvl7pPr marL="3047940" algn="l" defTabSz="1015980" rtl="0" eaLnBrk="1" latinLnBrk="0" hangingPunct="1">
        <a:defRPr sz="2000" kern="1200">
          <a:solidFill>
            <a:schemeClr val="tx1"/>
          </a:solidFill>
          <a:latin typeface="+mn-lt"/>
          <a:ea typeface="+mn-ea"/>
          <a:cs typeface="+mn-cs"/>
        </a:defRPr>
      </a:lvl7pPr>
      <a:lvl8pPr marL="3555929" algn="l" defTabSz="1015980" rtl="0" eaLnBrk="1" latinLnBrk="0" hangingPunct="1">
        <a:defRPr sz="2000" kern="1200">
          <a:solidFill>
            <a:schemeClr val="tx1"/>
          </a:solidFill>
          <a:latin typeface="+mn-lt"/>
          <a:ea typeface="+mn-ea"/>
          <a:cs typeface="+mn-cs"/>
        </a:defRPr>
      </a:lvl8pPr>
      <a:lvl9pPr marL="4063918" algn="l" defTabSz="1015980" rtl="0" eaLnBrk="1" latinLnBrk="0" hangingPunct="1">
        <a:defRPr sz="20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1"/>
        <p:cNvGrpSpPr/>
        <p:nvPr/>
      </p:nvGrpSpPr>
      <p:grpSpPr>
        <a:xfrm>
          <a:off x="0" y="0"/>
          <a:ext cx="0" cy="0"/>
          <a:chOff x="0" y="0"/>
          <a:chExt cx="0" cy="0"/>
        </a:xfrm>
      </p:grpSpPr>
      <p:sp>
        <p:nvSpPr>
          <p:cNvPr id="12" name="Shape 12"/>
          <p:cNvSpPr txBox="1">
            <a:spLocks noGrp="1"/>
          </p:cNvSpPr>
          <p:nvPr>
            <p:ph type="title"/>
          </p:nvPr>
        </p:nvSpPr>
        <p:spPr>
          <a:xfrm>
            <a:off x="555271" y="726146"/>
            <a:ext cx="11081332" cy="656666"/>
          </a:xfrm>
          <a:prstGeom prst="rect">
            <a:avLst/>
          </a:prstGeom>
          <a:noFill/>
          <a:ln>
            <a:noFill/>
          </a:ln>
        </p:spPr>
        <p:txBody>
          <a:bodyPr lIns="91425" tIns="91425" rIns="91425" bIns="91425" anchor="b" anchorCtr="0"/>
          <a:lstStyle>
            <a:lvl1pPr marL="0" marR="0" lvl="0" indent="0" algn="ctr" rtl="0">
              <a:lnSpc>
                <a:spcPct val="90000"/>
              </a:lnSpc>
              <a:spcBef>
                <a:spcPts val="0"/>
              </a:spcBef>
              <a:spcAft>
                <a:spcPts val="0"/>
              </a:spcAft>
              <a:buClr>
                <a:schemeClr val="dk2"/>
              </a:buClr>
              <a:buFont typeface="Trebuchet MS"/>
              <a:buNone/>
              <a:defRPr sz="3600" b="1" i="0" u="none" strike="noStrike" cap="none">
                <a:solidFill>
                  <a:schemeClr val="dk2"/>
                </a:solidFill>
                <a:latin typeface="Trebuchet MS"/>
                <a:ea typeface="Trebuchet MS"/>
                <a:cs typeface="Trebuchet MS"/>
                <a:sym typeface="Trebuchet MS"/>
              </a:defRPr>
            </a:lvl1pPr>
            <a:lvl2pPr marL="0" marR="0" lvl="1" indent="0" algn="l" rtl="0">
              <a:spcBef>
                <a:spcPts val="0"/>
              </a:spcBef>
              <a:spcAft>
                <a:spcPts val="0"/>
              </a:spcAft>
              <a:buClr>
                <a:srgbClr val="73B900"/>
              </a:buClr>
              <a:buFont typeface="Arial"/>
              <a:buNone/>
              <a:defRPr sz="3200" b="1" i="0" u="none" strike="noStrike" cap="none">
                <a:solidFill>
                  <a:srgbClr val="73B900"/>
                </a:solidFill>
                <a:latin typeface="Arial"/>
                <a:ea typeface="Arial"/>
                <a:cs typeface="Arial"/>
                <a:sym typeface="Arial"/>
              </a:defRPr>
            </a:lvl2pPr>
            <a:lvl3pPr marL="0" marR="0" lvl="2" indent="0" algn="l" rtl="0">
              <a:spcBef>
                <a:spcPts val="0"/>
              </a:spcBef>
              <a:spcAft>
                <a:spcPts val="0"/>
              </a:spcAft>
              <a:buClr>
                <a:srgbClr val="73B900"/>
              </a:buClr>
              <a:buFont typeface="Arial"/>
              <a:buNone/>
              <a:defRPr sz="3200" b="1" i="0" u="none" strike="noStrike" cap="none">
                <a:solidFill>
                  <a:srgbClr val="73B900"/>
                </a:solidFill>
                <a:latin typeface="Arial"/>
                <a:ea typeface="Arial"/>
                <a:cs typeface="Arial"/>
                <a:sym typeface="Arial"/>
              </a:defRPr>
            </a:lvl3pPr>
            <a:lvl4pPr marL="0" marR="0" lvl="3" indent="0" algn="l" rtl="0">
              <a:spcBef>
                <a:spcPts val="0"/>
              </a:spcBef>
              <a:spcAft>
                <a:spcPts val="0"/>
              </a:spcAft>
              <a:buClr>
                <a:srgbClr val="73B900"/>
              </a:buClr>
              <a:buFont typeface="Arial"/>
              <a:buNone/>
              <a:defRPr sz="3200" b="1" i="0" u="none" strike="noStrike" cap="none">
                <a:solidFill>
                  <a:srgbClr val="73B900"/>
                </a:solidFill>
                <a:latin typeface="Arial"/>
                <a:ea typeface="Arial"/>
                <a:cs typeface="Arial"/>
                <a:sym typeface="Arial"/>
              </a:defRPr>
            </a:lvl4pPr>
            <a:lvl5pPr marL="0" marR="0" lvl="4" indent="0" algn="l" rtl="0">
              <a:spcBef>
                <a:spcPts val="0"/>
              </a:spcBef>
              <a:spcAft>
                <a:spcPts val="0"/>
              </a:spcAft>
              <a:buClr>
                <a:srgbClr val="73B900"/>
              </a:buClr>
              <a:buFont typeface="Arial"/>
              <a:buNone/>
              <a:defRPr sz="3200" b="1" i="0" u="none" strike="noStrike" cap="none">
                <a:solidFill>
                  <a:srgbClr val="73B900"/>
                </a:solidFill>
                <a:latin typeface="Arial"/>
                <a:ea typeface="Arial"/>
                <a:cs typeface="Arial"/>
                <a:sym typeface="Arial"/>
              </a:defRPr>
            </a:lvl5pPr>
            <a:lvl6pPr marL="457200" marR="0" lvl="5" indent="0" algn="l" rtl="0">
              <a:spcBef>
                <a:spcPts val="0"/>
              </a:spcBef>
              <a:spcAft>
                <a:spcPts val="0"/>
              </a:spcAft>
              <a:buClr>
                <a:srgbClr val="73B900"/>
              </a:buClr>
              <a:buFont typeface="Arial"/>
              <a:buNone/>
              <a:defRPr sz="3200" b="1" i="0" u="none" strike="noStrike" cap="none">
                <a:solidFill>
                  <a:srgbClr val="73B900"/>
                </a:solidFill>
                <a:latin typeface="Arial"/>
                <a:ea typeface="Arial"/>
                <a:cs typeface="Arial"/>
                <a:sym typeface="Arial"/>
              </a:defRPr>
            </a:lvl6pPr>
            <a:lvl7pPr marL="914400" marR="0" lvl="6" indent="0" algn="l" rtl="0">
              <a:spcBef>
                <a:spcPts val="0"/>
              </a:spcBef>
              <a:spcAft>
                <a:spcPts val="0"/>
              </a:spcAft>
              <a:buClr>
                <a:srgbClr val="73B900"/>
              </a:buClr>
              <a:buFont typeface="Arial"/>
              <a:buNone/>
              <a:defRPr sz="3200" b="1" i="0" u="none" strike="noStrike" cap="none">
                <a:solidFill>
                  <a:srgbClr val="73B900"/>
                </a:solidFill>
                <a:latin typeface="Arial"/>
                <a:ea typeface="Arial"/>
                <a:cs typeface="Arial"/>
                <a:sym typeface="Arial"/>
              </a:defRPr>
            </a:lvl7pPr>
            <a:lvl8pPr marL="1371600" marR="0" lvl="7" indent="0" algn="l" rtl="0">
              <a:spcBef>
                <a:spcPts val="0"/>
              </a:spcBef>
              <a:spcAft>
                <a:spcPts val="0"/>
              </a:spcAft>
              <a:buClr>
                <a:srgbClr val="73B900"/>
              </a:buClr>
              <a:buFont typeface="Arial"/>
              <a:buNone/>
              <a:defRPr sz="3200" b="1" i="0" u="none" strike="noStrike" cap="none">
                <a:solidFill>
                  <a:srgbClr val="73B900"/>
                </a:solidFill>
                <a:latin typeface="Arial"/>
                <a:ea typeface="Arial"/>
                <a:cs typeface="Arial"/>
                <a:sym typeface="Arial"/>
              </a:defRPr>
            </a:lvl8pPr>
            <a:lvl9pPr marL="1828800" marR="0" lvl="8" indent="0" algn="l" rtl="0">
              <a:spcBef>
                <a:spcPts val="0"/>
              </a:spcBef>
              <a:spcAft>
                <a:spcPts val="0"/>
              </a:spcAft>
              <a:buClr>
                <a:srgbClr val="73B900"/>
              </a:buClr>
              <a:buFont typeface="Arial"/>
              <a:buNone/>
              <a:defRPr sz="3200" b="1" i="0" u="none" strike="noStrike" cap="none">
                <a:solidFill>
                  <a:srgbClr val="73B900"/>
                </a:solidFill>
                <a:latin typeface="Arial"/>
                <a:ea typeface="Arial"/>
                <a:cs typeface="Arial"/>
                <a:sym typeface="Arial"/>
              </a:defRPr>
            </a:lvl9pPr>
          </a:lstStyle>
          <a:p>
            <a:endParaRPr/>
          </a:p>
        </p:txBody>
      </p:sp>
      <p:sp>
        <p:nvSpPr>
          <p:cNvPr id="13" name="Shape 13"/>
          <p:cNvSpPr txBox="1">
            <a:spLocks noGrp="1"/>
          </p:cNvSpPr>
          <p:nvPr>
            <p:ph type="body" idx="1"/>
          </p:nvPr>
        </p:nvSpPr>
        <p:spPr>
          <a:xfrm>
            <a:off x="574892" y="2224851"/>
            <a:ext cx="11054332" cy="4342333"/>
          </a:xfrm>
          <a:prstGeom prst="rect">
            <a:avLst/>
          </a:prstGeom>
          <a:noFill/>
          <a:ln>
            <a:noFill/>
          </a:ln>
        </p:spPr>
        <p:txBody>
          <a:bodyPr lIns="91425" tIns="91425" rIns="91425" bIns="91425" anchor="t" anchorCtr="0"/>
          <a:lstStyle>
            <a:lvl1pPr marL="0" marR="0" lvl="0" indent="0" algn="l" rtl="0">
              <a:lnSpc>
                <a:spcPct val="90000"/>
              </a:lnSpc>
              <a:spcBef>
                <a:spcPts val="900"/>
              </a:spcBef>
              <a:spcAft>
                <a:spcPts val="900"/>
              </a:spcAft>
              <a:buClr>
                <a:schemeClr val="dk1"/>
              </a:buClr>
              <a:buFont typeface="Trebuchet MS"/>
              <a:buNone/>
              <a:defRPr sz="2000" b="0" i="0" u="none" strike="noStrike" cap="none">
                <a:solidFill>
                  <a:schemeClr val="dk2"/>
                </a:solidFill>
                <a:latin typeface="Trebuchet MS"/>
                <a:ea typeface="Trebuchet MS"/>
                <a:cs typeface="Trebuchet MS"/>
                <a:sym typeface="Trebuchet MS"/>
              </a:defRPr>
            </a:lvl1pPr>
            <a:lvl2pPr marL="571500" marR="0" lvl="1" indent="0" algn="l" rtl="0">
              <a:lnSpc>
                <a:spcPct val="90000"/>
              </a:lnSpc>
              <a:spcBef>
                <a:spcPts val="900"/>
              </a:spcBef>
              <a:spcAft>
                <a:spcPts val="900"/>
              </a:spcAft>
              <a:buClr>
                <a:schemeClr val="dk1"/>
              </a:buClr>
              <a:buFont typeface="Trebuchet MS"/>
              <a:buNone/>
              <a:defRPr sz="1800" b="0" i="0" u="none" strike="noStrike" cap="none">
                <a:solidFill>
                  <a:schemeClr val="dk2"/>
                </a:solidFill>
                <a:latin typeface="Trebuchet MS"/>
                <a:ea typeface="Trebuchet MS"/>
                <a:cs typeface="Trebuchet MS"/>
                <a:sym typeface="Trebuchet MS"/>
              </a:defRPr>
            </a:lvl2pPr>
            <a:lvl3pPr marL="1089025" marR="0" lvl="2" indent="-9525" algn="l" rtl="0">
              <a:lnSpc>
                <a:spcPct val="90000"/>
              </a:lnSpc>
              <a:spcBef>
                <a:spcPts val="900"/>
              </a:spcBef>
              <a:spcAft>
                <a:spcPts val="900"/>
              </a:spcAft>
              <a:buClr>
                <a:schemeClr val="dk1"/>
              </a:buClr>
              <a:buFont typeface="Trebuchet MS"/>
              <a:buNone/>
              <a:defRPr sz="1600" b="0" i="0" u="none" strike="noStrike" cap="none">
                <a:solidFill>
                  <a:schemeClr val="dk2"/>
                </a:solidFill>
                <a:latin typeface="Trebuchet MS"/>
                <a:ea typeface="Trebuchet MS"/>
                <a:cs typeface="Trebuchet MS"/>
                <a:sym typeface="Trebuchet MS"/>
              </a:defRPr>
            </a:lvl3pPr>
            <a:lvl4pPr marL="1774825" marR="0" lvl="3" indent="15875" algn="l" rtl="0">
              <a:lnSpc>
                <a:spcPct val="100000"/>
              </a:lnSpc>
              <a:spcBef>
                <a:spcPts val="400"/>
              </a:spcBef>
              <a:spcAft>
                <a:spcPts val="0"/>
              </a:spcAft>
              <a:buClr>
                <a:schemeClr val="dk2"/>
              </a:buClr>
              <a:buSzPct val="100000"/>
              <a:buFont typeface="Trebuchet MS"/>
              <a:buChar char="–"/>
              <a:defRPr sz="2000" b="0" i="0" u="none" strike="noStrike" cap="none">
                <a:solidFill>
                  <a:schemeClr val="dk2"/>
                </a:solidFill>
                <a:latin typeface="Trebuchet MS"/>
                <a:ea typeface="Trebuchet MS"/>
                <a:cs typeface="Trebuchet MS"/>
                <a:sym typeface="Trebuchet MS"/>
              </a:defRPr>
            </a:lvl4pPr>
            <a:lvl5pPr marL="2117725" marR="0" lvl="4" indent="15875" algn="l" rtl="0">
              <a:lnSpc>
                <a:spcPct val="100000"/>
              </a:lnSpc>
              <a:spcBef>
                <a:spcPts val="400"/>
              </a:spcBef>
              <a:spcAft>
                <a:spcPts val="0"/>
              </a:spcAft>
              <a:buClr>
                <a:schemeClr val="dk2"/>
              </a:buClr>
              <a:buSzPct val="100000"/>
              <a:buFont typeface="Trebuchet MS"/>
              <a:buChar char="»"/>
              <a:defRPr sz="2000" b="0" i="0" u="none" strike="noStrike" cap="none">
                <a:solidFill>
                  <a:schemeClr val="dk2"/>
                </a:solidFill>
                <a:latin typeface="Trebuchet MS"/>
                <a:ea typeface="Trebuchet MS"/>
                <a:cs typeface="Trebuchet MS"/>
                <a:sym typeface="Trebuchet MS"/>
              </a:defRPr>
            </a:lvl5pPr>
            <a:lvl6pPr marL="2574925" marR="0" lvl="5" indent="15875" algn="l" rtl="0">
              <a:lnSpc>
                <a:spcPct val="100000"/>
              </a:lnSpc>
              <a:spcBef>
                <a:spcPts val="400"/>
              </a:spcBef>
              <a:spcAft>
                <a:spcPts val="0"/>
              </a:spcAft>
              <a:buClr>
                <a:schemeClr val="dk2"/>
              </a:buClr>
              <a:buSzPct val="100000"/>
              <a:buFont typeface="Trebuchet MS"/>
              <a:buChar char="»"/>
              <a:defRPr sz="2000" b="0" i="0" u="none" strike="noStrike" cap="none">
                <a:solidFill>
                  <a:schemeClr val="dk2"/>
                </a:solidFill>
                <a:latin typeface="Trebuchet MS"/>
                <a:ea typeface="Trebuchet MS"/>
                <a:cs typeface="Trebuchet MS"/>
                <a:sym typeface="Trebuchet MS"/>
              </a:defRPr>
            </a:lvl6pPr>
            <a:lvl7pPr marL="3032125" marR="0" lvl="6" indent="15875" algn="l" rtl="0">
              <a:lnSpc>
                <a:spcPct val="100000"/>
              </a:lnSpc>
              <a:spcBef>
                <a:spcPts val="400"/>
              </a:spcBef>
              <a:spcAft>
                <a:spcPts val="0"/>
              </a:spcAft>
              <a:buClr>
                <a:schemeClr val="dk2"/>
              </a:buClr>
              <a:buSzPct val="100000"/>
              <a:buFont typeface="Trebuchet MS"/>
              <a:buChar char="»"/>
              <a:defRPr sz="2000" b="0" i="0" u="none" strike="noStrike" cap="none">
                <a:solidFill>
                  <a:schemeClr val="dk2"/>
                </a:solidFill>
                <a:latin typeface="Trebuchet MS"/>
                <a:ea typeface="Trebuchet MS"/>
                <a:cs typeface="Trebuchet MS"/>
                <a:sym typeface="Trebuchet MS"/>
              </a:defRPr>
            </a:lvl7pPr>
            <a:lvl8pPr marL="3489325" marR="0" lvl="7" indent="15875" algn="l" rtl="0">
              <a:lnSpc>
                <a:spcPct val="100000"/>
              </a:lnSpc>
              <a:spcBef>
                <a:spcPts val="400"/>
              </a:spcBef>
              <a:spcAft>
                <a:spcPts val="0"/>
              </a:spcAft>
              <a:buClr>
                <a:schemeClr val="dk2"/>
              </a:buClr>
              <a:buSzPct val="100000"/>
              <a:buFont typeface="Trebuchet MS"/>
              <a:buChar char="»"/>
              <a:defRPr sz="2000" b="0" i="0" u="none" strike="noStrike" cap="none">
                <a:solidFill>
                  <a:schemeClr val="dk2"/>
                </a:solidFill>
                <a:latin typeface="Trebuchet MS"/>
                <a:ea typeface="Trebuchet MS"/>
                <a:cs typeface="Trebuchet MS"/>
                <a:sym typeface="Trebuchet MS"/>
              </a:defRPr>
            </a:lvl8pPr>
            <a:lvl9pPr marL="3946525" marR="0" lvl="8" indent="15875" algn="l" rtl="0">
              <a:lnSpc>
                <a:spcPct val="100000"/>
              </a:lnSpc>
              <a:spcBef>
                <a:spcPts val="400"/>
              </a:spcBef>
              <a:spcAft>
                <a:spcPts val="0"/>
              </a:spcAft>
              <a:buClr>
                <a:schemeClr val="dk2"/>
              </a:buClr>
              <a:buSzPct val="100000"/>
              <a:buFont typeface="Trebuchet MS"/>
              <a:buChar char="»"/>
              <a:defRPr sz="2000" b="0" i="0" u="none" strike="noStrike" cap="none">
                <a:solidFill>
                  <a:schemeClr val="dk2"/>
                </a:solidFill>
                <a:latin typeface="Trebuchet MS"/>
                <a:ea typeface="Trebuchet MS"/>
                <a:cs typeface="Trebuchet MS"/>
                <a:sym typeface="Trebuchet MS"/>
              </a:defRPr>
            </a:lvl9pPr>
          </a:lstStyle>
          <a:p>
            <a:endParaRPr/>
          </a:p>
        </p:txBody>
      </p:sp>
      <p:pic>
        <p:nvPicPr>
          <p:cNvPr id="14" name="Shape 14"/>
          <p:cNvPicPr preferRelativeResize="0"/>
          <p:nvPr/>
        </p:nvPicPr>
        <p:blipFill rotWithShape="1">
          <a:blip r:embed="rId7" cstate="screen">
            <a:alphaModFix/>
            <a:extLst>
              <a:ext uri="{28A0092B-C50C-407E-A947-70E740481C1C}">
                <a14:useLocalDpi xmlns:a14="http://schemas.microsoft.com/office/drawing/2010/main"/>
              </a:ext>
            </a:extLst>
          </a:blip>
          <a:srcRect/>
          <a:stretch/>
        </p:blipFill>
        <p:spPr>
          <a:xfrm>
            <a:off x="11256464" y="6428244"/>
            <a:ext cx="645332" cy="229333"/>
          </a:xfrm>
          <a:prstGeom prst="rect">
            <a:avLst/>
          </a:prstGeom>
          <a:noFill/>
          <a:ln>
            <a:noFill/>
          </a:ln>
        </p:spPr>
      </p:pic>
      <p:sp>
        <p:nvSpPr>
          <p:cNvPr id="15" name="Shape 15"/>
          <p:cNvSpPr txBox="1"/>
          <p:nvPr/>
        </p:nvSpPr>
        <p:spPr>
          <a:xfrm>
            <a:off x="10846948" y="6479205"/>
            <a:ext cx="356697" cy="179536"/>
          </a:xfrm>
          <a:prstGeom prst="rect">
            <a:avLst/>
          </a:prstGeom>
          <a:noFill/>
          <a:ln>
            <a:noFill/>
          </a:ln>
        </p:spPr>
        <p:txBody>
          <a:bodyPr lIns="0" tIns="0" rIns="0" bIns="0" anchor="ctr" anchorCtr="0">
            <a:noAutofit/>
          </a:bodyPr>
          <a:lstStyle/>
          <a:p>
            <a:pPr marL="0" marR="0" lvl="0" indent="0" algn="r" rtl="0">
              <a:lnSpc>
                <a:spcPct val="100000"/>
              </a:lnSpc>
              <a:spcBef>
                <a:spcPts val="0"/>
              </a:spcBef>
              <a:spcAft>
                <a:spcPts val="0"/>
              </a:spcAft>
              <a:buClr>
                <a:schemeClr val="accent4"/>
              </a:buClr>
              <a:buSzPct val="25000"/>
              <a:buFont typeface="Trebuchet MS"/>
              <a:buNone/>
            </a:pPr>
            <a:fld id="{00000000-1234-1234-1234-123412341234}" type="slidenum">
              <a:rPr lang="en-US" sz="944" b="0" i="0" u="none" strike="noStrike" cap="none">
                <a:solidFill>
                  <a:schemeClr val="accent4"/>
                </a:solidFill>
                <a:latin typeface="Trebuchet MS"/>
                <a:ea typeface="Trebuchet MS"/>
                <a:cs typeface="Trebuchet MS"/>
                <a:sym typeface="Trebuchet MS"/>
              </a:rPr>
              <a:pPr marL="0" marR="0" lvl="0" indent="0" algn="r" rtl="0">
                <a:lnSpc>
                  <a:spcPct val="100000"/>
                </a:lnSpc>
                <a:spcBef>
                  <a:spcPts val="0"/>
                </a:spcBef>
                <a:spcAft>
                  <a:spcPts val="0"/>
                </a:spcAft>
                <a:buClr>
                  <a:schemeClr val="accent4"/>
                </a:buClr>
                <a:buSzPct val="25000"/>
                <a:buFont typeface="Trebuchet MS"/>
                <a:buNone/>
              </a:pPr>
              <a:t>‹#›</a:t>
            </a:fld>
            <a:r>
              <a:rPr lang="en-US" sz="1167" b="0" i="0" u="none" strike="noStrike" cap="none">
                <a:solidFill>
                  <a:srgbClr val="12FEB6"/>
                </a:solidFill>
                <a:latin typeface="Questrial"/>
                <a:ea typeface="Questrial"/>
                <a:cs typeface="Questrial"/>
                <a:sym typeface="Questrial"/>
              </a:rPr>
              <a:t> </a:t>
            </a:r>
          </a:p>
        </p:txBody>
      </p:sp>
    </p:spTree>
    <p:extLst>
      <p:ext uri="{BB962C8B-B14F-4D97-AF65-F5344CB8AC3E}">
        <p14:creationId xmlns:p14="http://schemas.microsoft.com/office/powerpoint/2010/main" val="3496336223"/>
      </p:ext>
    </p:extLst>
  </p:cSld>
  <p:clrMap bg1="lt1" tx1="dk1" bg2="dk2" tx2="lt2" accent1="accent1" accent2="accent2" accent3="accent3" accent4="accent4" accent5="accent5" accent6="accent6" hlink="hlink" folHlink="folHlink"/>
  <p:sldLayoutIdLst>
    <p:sldLayoutId id="2147483826" r:id="rId1"/>
    <p:sldLayoutId id="2147483828" r:id="rId2"/>
    <p:sldLayoutId id="2147483829" r:id="rId3"/>
    <p:sldLayoutId id="2147483830" r:id="rId4"/>
    <p:sldLayoutId id="2147483893" r:id="rId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556"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556"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556"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556"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556"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556"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556"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556"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556"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556"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556"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556"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556"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556"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556"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556"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556"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556"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556" b="0" i="0" u="none" strike="noStrike" cap="non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9"/>
        <p:cNvGrpSpPr/>
        <p:nvPr/>
      </p:nvGrpSpPr>
      <p:grpSpPr>
        <a:xfrm>
          <a:off x="0" y="0"/>
          <a:ext cx="0" cy="0"/>
          <a:chOff x="0" y="0"/>
          <a:chExt cx="0" cy="0"/>
        </a:xfrm>
      </p:grpSpPr>
      <p:sp>
        <p:nvSpPr>
          <p:cNvPr id="90" name="Shape 90"/>
          <p:cNvSpPr txBox="1"/>
          <p:nvPr/>
        </p:nvSpPr>
        <p:spPr>
          <a:xfrm>
            <a:off x="10846948" y="6479205"/>
            <a:ext cx="356697" cy="179536"/>
          </a:xfrm>
          <a:prstGeom prst="rect">
            <a:avLst/>
          </a:prstGeom>
          <a:noFill/>
          <a:ln>
            <a:noFill/>
          </a:ln>
        </p:spPr>
        <p:txBody>
          <a:bodyPr lIns="0" tIns="0" rIns="0" bIns="0" anchor="ctr" anchorCtr="0">
            <a:noAutofit/>
          </a:bodyPr>
          <a:lstStyle/>
          <a:p>
            <a:pPr marL="0" marR="0" lvl="0" indent="0" algn="r" rtl="0">
              <a:lnSpc>
                <a:spcPct val="100000"/>
              </a:lnSpc>
              <a:spcBef>
                <a:spcPts val="0"/>
              </a:spcBef>
              <a:spcAft>
                <a:spcPts val="0"/>
              </a:spcAft>
              <a:buClr>
                <a:schemeClr val="accent4"/>
              </a:buClr>
              <a:buSzPct val="25000"/>
              <a:buFont typeface="Trebuchet MS"/>
              <a:buNone/>
            </a:pPr>
            <a:fld id="{00000000-1234-1234-1234-123412341234}" type="slidenum">
              <a:rPr lang="en-US" sz="944" b="0" i="0" u="none" strike="noStrike" cap="none">
                <a:solidFill>
                  <a:schemeClr val="accent4"/>
                </a:solidFill>
                <a:latin typeface="Trebuchet MS"/>
                <a:ea typeface="Trebuchet MS"/>
                <a:cs typeface="Trebuchet MS"/>
                <a:sym typeface="Trebuchet MS"/>
              </a:rPr>
              <a:pPr marL="0" marR="0" lvl="0" indent="0" algn="r" rtl="0">
                <a:lnSpc>
                  <a:spcPct val="100000"/>
                </a:lnSpc>
                <a:spcBef>
                  <a:spcPts val="0"/>
                </a:spcBef>
                <a:spcAft>
                  <a:spcPts val="0"/>
                </a:spcAft>
                <a:buClr>
                  <a:schemeClr val="accent4"/>
                </a:buClr>
                <a:buSzPct val="25000"/>
                <a:buFont typeface="Trebuchet MS"/>
                <a:buNone/>
              </a:pPr>
              <a:t>‹#›</a:t>
            </a:fld>
            <a:r>
              <a:rPr lang="en-US" sz="1167" b="0" i="0" u="none" strike="noStrike" cap="none">
                <a:solidFill>
                  <a:srgbClr val="12FEB6"/>
                </a:solidFill>
                <a:latin typeface="Questrial"/>
                <a:ea typeface="Questrial"/>
                <a:cs typeface="Questrial"/>
                <a:sym typeface="Questrial"/>
              </a:rPr>
              <a:t> </a:t>
            </a:r>
          </a:p>
        </p:txBody>
      </p:sp>
      <p:sp>
        <p:nvSpPr>
          <p:cNvPr id="91" name="Shape 91"/>
          <p:cNvSpPr txBox="1">
            <a:spLocks noGrp="1"/>
          </p:cNvSpPr>
          <p:nvPr>
            <p:ph type="body" idx="1"/>
          </p:nvPr>
        </p:nvSpPr>
        <p:spPr>
          <a:xfrm>
            <a:off x="574892" y="2224851"/>
            <a:ext cx="11054368" cy="4342273"/>
          </a:xfrm>
          <a:prstGeom prst="rect">
            <a:avLst/>
          </a:prstGeom>
          <a:noFill/>
          <a:ln>
            <a:noFill/>
          </a:ln>
        </p:spPr>
        <p:txBody>
          <a:bodyPr lIns="91425" tIns="91425" rIns="91425" bIns="91425" anchor="t" anchorCtr="0"/>
          <a:lstStyle>
            <a:lvl1pPr marL="0" marR="0" lvl="0" indent="0" algn="l" rtl="0">
              <a:lnSpc>
                <a:spcPct val="90000"/>
              </a:lnSpc>
              <a:spcBef>
                <a:spcPts val="900"/>
              </a:spcBef>
              <a:spcAft>
                <a:spcPts val="900"/>
              </a:spcAft>
              <a:buClr>
                <a:schemeClr val="dk1"/>
              </a:buClr>
              <a:buFont typeface="Trebuchet MS"/>
              <a:buNone/>
              <a:defRPr sz="2000" b="0" i="0" u="none" strike="noStrike" cap="none">
                <a:solidFill>
                  <a:schemeClr val="dk2"/>
                </a:solidFill>
                <a:latin typeface="Trebuchet MS"/>
                <a:ea typeface="Trebuchet MS"/>
                <a:cs typeface="Trebuchet MS"/>
                <a:sym typeface="Trebuchet MS"/>
              </a:defRPr>
            </a:lvl1pPr>
            <a:lvl2pPr marL="571500" marR="0" lvl="1" indent="0" algn="l" rtl="0">
              <a:lnSpc>
                <a:spcPct val="90000"/>
              </a:lnSpc>
              <a:spcBef>
                <a:spcPts val="900"/>
              </a:spcBef>
              <a:spcAft>
                <a:spcPts val="900"/>
              </a:spcAft>
              <a:buClr>
                <a:schemeClr val="dk1"/>
              </a:buClr>
              <a:buFont typeface="Trebuchet MS"/>
              <a:buNone/>
              <a:defRPr sz="1800" b="0" i="0" u="none" strike="noStrike" cap="none">
                <a:solidFill>
                  <a:schemeClr val="dk2"/>
                </a:solidFill>
                <a:latin typeface="Trebuchet MS"/>
                <a:ea typeface="Trebuchet MS"/>
                <a:cs typeface="Trebuchet MS"/>
                <a:sym typeface="Trebuchet MS"/>
              </a:defRPr>
            </a:lvl2pPr>
            <a:lvl3pPr marL="1089025" marR="0" lvl="2" indent="-9525" algn="l" rtl="0">
              <a:lnSpc>
                <a:spcPct val="90000"/>
              </a:lnSpc>
              <a:spcBef>
                <a:spcPts val="900"/>
              </a:spcBef>
              <a:spcAft>
                <a:spcPts val="900"/>
              </a:spcAft>
              <a:buClr>
                <a:schemeClr val="dk1"/>
              </a:buClr>
              <a:buFont typeface="Trebuchet MS"/>
              <a:buNone/>
              <a:defRPr sz="1600" b="0" i="0" u="none" strike="noStrike" cap="none">
                <a:solidFill>
                  <a:schemeClr val="dk2"/>
                </a:solidFill>
                <a:latin typeface="Trebuchet MS"/>
                <a:ea typeface="Trebuchet MS"/>
                <a:cs typeface="Trebuchet MS"/>
                <a:sym typeface="Trebuchet MS"/>
              </a:defRPr>
            </a:lvl3pPr>
            <a:lvl4pPr marL="1774825" marR="0" lvl="3" indent="15875" algn="l" rtl="0">
              <a:lnSpc>
                <a:spcPct val="100000"/>
              </a:lnSpc>
              <a:spcBef>
                <a:spcPts val="400"/>
              </a:spcBef>
              <a:spcAft>
                <a:spcPts val="0"/>
              </a:spcAft>
              <a:buClr>
                <a:schemeClr val="dk2"/>
              </a:buClr>
              <a:buSzPct val="100000"/>
              <a:buFont typeface="Trebuchet MS"/>
              <a:buChar char="–"/>
              <a:defRPr sz="2000" b="0" i="0" u="none" strike="noStrike" cap="none">
                <a:solidFill>
                  <a:schemeClr val="dk2"/>
                </a:solidFill>
                <a:latin typeface="Trebuchet MS"/>
                <a:ea typeface="Trebuchet MS"/>
                <a:cs typeface="Trebuchet MS"/>
                <a:sym typeface="Trebuchet MS"/>
              </a:defRPr>
            </a:lvl4pPr>
            <a:lvl5pPr marL="2117725" marR="0" lvl="4" indent="15875" algn="l" rtl="0">
              <a:lnSpc>
                <a:spcPct val="100000"/>
              </a:lnSpc>
              <a:spcBef>
                <a:spcPts val="400"/>
              </a:spcBef>
              <a:spcAft>
                <a:spcPts val="0"/>
              </a:spcAft>
              <a:buClr>
                <a:schemeClr val="dk2"/>
              </a:buClr>
              <a:buSzPct val="100000"/>
              <a:buFont typeface="Trebuchet MS"/>
              <a:buChar char="»"/>
              <a:defRPr sz="2000" b="0" i="0" u="none" strike="noStrike" cap="none">
                <a:solidFill>
                  <a:schemeClr val="dk2"/>
                </a:solidFill>
                <a:latin typeface="Trebuchet MS"/>
                <a:ea typeface="Trebuchet MS"/>
                <a:cs typeface="Trebuchet MS"/>
                <a:sym typeface="Trebuchet MS"/>
              </a:defRPr>
            </a:lvl5pPr>
            <a:lvl6pPr marL="2574925" marR="0" lvl="5" indent="15875" algn="l" rtl="0">
              <a:lnSpc>
                <a:spcPct val="100000"/>
              </a:lnSpc>
              <a:spcBef>
                <a:spcPts val="400"/>
              </a:spcBef>
              <a:spcAft>
                <a:spcPts val="0"/>
              </a:spcAft>
              <a:buClr>
                <a:schemeClr val="dk2"/>
              </a:buClr>
              <a:buSzPct val="100000"/>
              <a:buFont typeface="Trebuchet MS"/>
              <a:buChar char="»"/>
              <a:defRPr sz="2000" b="0" i="0" u="none" strike="noStrike" cap="none">
                <a:solidFill>
                  <a:schemeClr val="dk2"/>
                </a:solidFill>
                <a:latin typeface="Trebuchet MS"/>
                <a:ea typeface="Trebuchet MS"/>
                <a:cs typeface="Trebuchet MS"/>
                <a:sym typeface="Trebuchet MS"/>
              </a:defRPr>
            </a:lvl6pPr>
            <a:lvl7pPr marL="3032125" marR="0" lvl="6" indent="15875" algn="l" rtl="0">
              <a:lnSpc>
                <a:spcPct val="100000"/>
              </a:lnSpc>
              <a:spcBef>
                <a:spcPts val="400"/>
              </a:spcBef>
              <a:spcAft>
                <a:spcPts val="0"/>
              </a:spcAft>
              <a:buClr>
                <a:schemeClr val="dk2"/>
              </a:buClr>
              <a:buSzPct val="100000"/>
              <a:buFont typeface="Trebuchet MS"/>
              <a:buChar char="»"/>
              <a:defRPr sz="2000" b="0" i="0" u="none" strike="noStrike" cap="none">
                <a:solidFill>
                  <a:schemeClr val="dk2"/>
                </a:solidFill>
                <a:latin typeface="Trebuchet MS"/>
                <a:ea typeface="Trebuchet MS"/>
                <a:cs typeface="Trebuchet MS"/>
                <a:sym typeface="Trebuchet MS"/>
              </a:defRPr>
            </a:lvl7pPr>
            <a:lvl8pPr marL="3489325" marR="0" lvl="7" indent="15875" algn="l" rtl="0">
              <a:lnSpc>
                <a:spcPct val="100000"/>
              </a:lnSpc>
              <a:spcBef>
                <a:spcPts val="400"/>
              </a:spcBef>
              <a:spcAft>
                <a:spcPts val="0"/>
              </a:spcAft>
              <a:buClr>
                <a:schemeClr val="dk2"/>
              </a:buClr>
              <a:buSzPct val="100000"/>
              <a:buFont typeface="Trebuchet MS"/>
              <a:buChar char="»"/>
              <a:defRPr sz="2000" b="0" i="0" u="none" strike="noStrike" cap="none">
                <a:solidFill>
                  <a:schemeClr val="dk2"/>
                </a:solidFill>
                <a:latin typeface="Trebuchet MS"/>
                <a:ea typeface="Trebuchet MS"/>
                <a:cs typeface="Trebuchet MS"/>
                <a:sym typeface="Trebuchet MS"/>
              </a:defRPr>
            </a:lvl8pPr>
            <a:lvl9pPr marL="3946525" marR="0" lvl="8" indent="15875" algn="l" rtl="0">
              <a:lnSpc>
                <a:spcPct val="100000"/>
              </a:lnSpc>
              <a:spcBef>
                <a:spcPts val="400"/>
              </a:spcBef>
              <a:spcAft>
                <a:spcPts val="0"/>
              </a:spcAft>
              <a:buClr>
                <a:schemeClr val="dk2"/>
              </a:buClr>
              <a:buSzPct val="100000"/>
              <a:buFont typeface="Trebuchet MS"/>
              <a:buChar char="»"/>
              <a:defRPr sz="2000" b="0" i="0" u="none" strike="noStrike" cap="none">
                <a:solidFill>
                  <a:schemeClr val="dk2"/>
                </a:solidFill>
                <a:latin typeface="Trebuchet MS"/>
                <a:ea typeface="Trebuchet MS"/>
                <a:cs typeface="Trebuchet MS"/>
                <a:sym typeface="Trebuchet MS"/>
              </a:defRPr>
            </a:lvl9pPr>
          </a:lstStyle>
          <a:p>
            <a:endParaRPr/>
          </a:p>
        </p:txBody>
      </p:sp>
      <p:sp>
        <p:nvSpPr>
          <p:cNvPr id="92" name="Shape 92"/>
          <p:cNvSpPr txBox="1">
            <a:spLocks noGrp="1"/>
          </p:cNvSpPr>
          <p:nvPr>
            <p:ph type="title"/>
          </p:nvPr>
        </p:nvSpPr>
        <p:spPr>
          <a:xfrm>
            <a:off x="555271" y="726146"/>
            <a:ext cx="11081461" cy="656590"/>
          </a:xfrm>
          <a:prstGeom prst="rect">
            <a:avLst/>
          </a:prstGeom>
          <a:noFill/>
          <a:ln>
            <a:noFill/>
          </a:ln>
        </p:spPr>
        <p:txBody>
          <a:bodyPr lIns="91425" tIns="91425" rIns="91425" bIns="91425" anchor="b" anchorCtr="0"/>
          <a:lstStyle>
            <a:lvl1pPr marL="0" marR="0" lvl="0" indent="0" algn="ctr" rtl="0">
              <a:lnSpc>
                <a:spcPct val="90000"/>
              </a:lnSpc>
              <a:spcBef>
                <a:spcPts val="0"/>
              </a:spcBef>
              <a:spcAft>
                <a:spcPts val="0"/>
              </a:spcAft>
              <a:buClr>
                <a:schemeClr val="dk2"/>
              </a:buClr>
              <a:buFont typeface="Trebuchet MS"/>
              <a:buNone/>
              <a:defRPr sz="3600" b="1" i="0" u="none" strike="noStrike" cap="none">
                <a:solidFill>
                  <a:schemeClr val="dk2"/>
                </a:solidFill>
                <a:latin typeface="Trebuchet MS"/>
                <a:ea typeface="Trebuchet MS"/>
                <a:cs typeface="Trebuchet MS"/>
                <a:sym typeface="Trebuchet MS"/>
              </a:defRPr>
            </a:lvl1pPr>
            <a:lvl2pPr marL="0" marR="0" lvl="1" indent="0" algn="l" rtl="0">
              <a:spcBef>
                <a:spcPts val="0"/>
              </a:spcBef>
              <a:spcAft>
                <a:spcPts val="0"/>
              </a:spcAft>
              <a:buClr>
                <a:srgbClr val="73B900"/>
              </a:buClr>
              <a:buFont typeface="Arial"/>
              <a:buNone/>
              <a:defRPr sz="3200" b="1" i="0" u="none" strike="noStrike" cap="none">
                <a:solidFill>
                  <a:srgbClr val="73B900"/>
                </a:solidFill>
                <a:latin typeface="Arial"/>
                <a:ea typeface="Arial"/>
                <a:cs typeface="Arial"/>
                <a:sym typeface="Arial"/>
              </a:defRPr>
            </a:lvl2pPr>
            <a:lvl3pPr marL="0" marR="0" lvl="2" indent="0" algn="l" rtl="0">
              <a:spcBef>
                <a:spcPts val="0"/>
              </a:spcBef>
              <a:spcAft>
                <a:spcPts val="0"/>
              </a:spcAft>
              <a:buClr>
                <a:srgbClr val="73B900"/>
              </a:buClr>
              <a:buFont typeface="Arial"/>
              <a:buNone/>
              <a:defRPr sz="3200" b="1" i="0" u="none" strike="noStrike" cap="none">
                <a:solidFill>
                  <a:srgbClr val="73B900"/>
                </a:solidFill>
                <a:latin typeface="Arial"/>
                <a:ea typeface="Arial"/>
                <a:cs typeface="Arial"/>
                <a:sym typeface="Arial"/>
              </a:defRPr>
            </a:lvl3pPr>
            <a:lvl4pPr marL="0" marR="0" lvl="3" indent="0" algn="l" rtl="0">
              <a:spcBef>
                <a:spcPts val="0"/>
              </a:spcBef>
              <a:spcAft>
                <a:spcPts val="0"/>
              </a:spcAft>
              <a:buClr>
                <a:srgbClr val="73B900"/>
              </a:buClr>
              <a:buFont typeface="Arial"/>
              <a:buNone/>
              <a:defRPr sz="3200" b="1" i="0" u="none" strike="noStrike" cap="none">
                <a:solidFill>
                  <a:srgbClr val="73B900"/>
                </a:solidFill>
                <a:latin typeface="Arial"/>
                <a:ea typeface="Arial"/>
                <a:cs typeface="Arial"/>
                <a:sym typeface="Arial"/>
              </a:defRPr>
            </a:lvl4pPr>
            <a:lvl5pPr marL="0" marR="0" lvl="4" indent="0" algn="l" rtl="0">
              <a:spcBef>
                <a:spcPts val="0"/>
              </a:spcBef>
              <a:spcAft>
                <a:spcPts val="0"/>
              </a:spcAft>
              <a:buClr>
                <a:srgbClr val="73B900"/>
              </a:buClr>
              <a:buFont typeface="Arial"/>
              <a:buNone/>
              <a:defRPr sz="3200" b="1" i="0" u="none" strike="noStrike" cap="none">
                <a:solidFill>
                  <a:srgbClr val="73B900"/>
                </a:solidFill>
                <a:latin typeface="Arial"/>
                <a:ea typeface="Arial"/>
                <a:cs typeface="Arial"/>
                <a:sym typeface="Arial"/>
              </a:defRPr>
            </a:lvl5pPr>
            <a:lvl6pPr marL="457200" marR="0" lvl="5" indent="0" algn="l" rtl="0">
              <a:spcBef>
                <a:spcPts val="0"/>
              </a:spcBef>
              <a:spcAft>
                <a:spcPts val="0"/>
              </a:spcAft>
              <a:buClr>
                <a:srgbClr val="73B900"/>
              </a:buClr>
              <a:buFont typeface="Arial"/>
              <a:buNone/>
              <a:defRPr sz="3200" b="1" i="0" u="none" strike="noStrike" cap="none">
                <a:solidFill>
                  <a:srgbClr val="73B900"/>
                </a:solidFill>
                <a:latin typeface="Arial"/>
                <a:ea typeface="Arial"/>
                <a:cs typeface="Arial"/>
                <a:sym typeface="Arial"/>
              </a:defRPr>
            </a:lvl6pPr>
            <a:lvl7pPr marL="914400" marR="0" lvl="6" indent="0" algn="l" rtl="0">
              <a:spcBef>
                <a:spcPts val="0"/>
              </a:spcBef>
              <a:spcAft>
                <a:spcPts val="0"/>
              </a:spcAft>
              <a:buClr>
                <a:srgbClr val="73B900"/>
              </a:buClr>
              <a:buFont typeface="Arial"/>
              <a:buNone/>
              <a:defRPr sz="3200" b="1" i="0" u="none" strike="noStrike" cap="none">
                <a:solidFill>
                  <a:srgbClr val="73B900"/>
                </a:solidFill>
                <a:latin typeface="Arial"/>
                <a:ea typeface="Arial"/>
                <a:cs typeface="Arial"/>
                <a:sym typeface="Arial"/>
              </a:defRPr>
            </a:lvl7pPr>
            <a:lvl8pPr marL="1371600" marR="0" lvl="7" indent="0" algn="l" rtl="0">
              <a:spcBef>
                <a:spcPts val="0"/>
              </a:spcBef>
              <a:spcAft>
                <a:spcPts val="0"/>
              </a:spcAft>
              <a:buClr>
                <a:srgbClr val="73B900"/>
              </a:buClr>
              <a:buFont typeface="Arial"/>
              <a:buNone/>
              <a:defRPr sz="3200" b="1" i="0" u="none" strike="noStrike" cap="none">
                <a:solidFill>
                  <a:srgbClr val="73B900"/>
                </a:solidFill>
                <a:latin typeface="Arial"/>
                <a:ea typeface="Arial"/>
                <a:cs typeface="Arial"/>
                <a:sym typeface="Arial"/>
              </a:defRPr>
            </a:lvl8pPr>
            <a:lvl9pPr marL="1828800" marR="0" lvl="8" indent="0" algn="l" rtl="0">
              <a:spcBef>
                <a:spcPts val="0"/>
              </a:spcBef>
              <a:spcAft>
                <a:spcPts val="0"/>
              </a:spcAft>
              <a:buClr>
                <a:srgbClr val="73B900"/>
              </a:buClr>
              <a:buFont typeface="Arial"/>
              <a:buNone/>
              <a:defRPr sz="3200" b="1" i="0" u="none" strike="noStrike" cap="none">
                <a:solidFill>
                  <a:srgbClr val="73B900"/>
                </a:solidFill>
                <a:latin typeface="Arial"/>
                <a:ea typeface="Arial"/>
                <a:cs typeface="Arial"/>
                <a:sym typeface="Arial"/>
              </a:defRPr>
            </a:lvl9pPr>
          </a:lstStyle>
          <a:p>
            <a:endParaRPr/>
          </a:p>
        </p:txBody>
      </p:sp>
      <p:pic>
        <p:nvPicPr>
          <p:cNvPr id="93" name="Shape 93"/>
          <p:cNvPicPr preferRelativeResize="0"/>
          <p:nvPr/>
        </p:nvPicPr>
        <p:blipFill rotWithShape="1">
          <a:blip r:embed="rId14" cstate="screen">
            <a:alphaModFix/>
            <a:extLst>
              <a:ext uri="{28A0092B-C50C-407E-A947-70E740481C1C}">
                <a14:useLocalDpi xmlns:a14="http://schemas.microsoft.com/office/drawing/2010/main"/>
              </a:ext>
            </a:extLst>
          </a:blip>
          <a:srcRect/>
          <a:stretch/>
        </p:blipFill>
        <p:spPr>
          <a:xfrm>
            <a:off x="11256464" y="6428244"/>
            <a:ext cx="645332" cy="229333"/>
          </a:xfrm>
          <a:prstGeom prst="rect">
            <a:avLst/>
          </a:prstGeom>
          <a:noFill/>
          <a:ln>
            <a:noFill/>
          </a:ln>
        </p:spPr>
      </p:pic>
    </p:spTree>
    <p:extLst>
      <p:ext uri="{BB962C8B-B14F-4D97-AF65-F5344CB8AC3E}">
        <p14:creationId xmlns:p14="http://schemas.microsoft.com/office/powerpoint/2010/main" val="2747371599"/>
      </p:ext>
    </p:extLst>
  </p:cSld>
  <p:clrMap bg1="lt1" tx1="dk1" bg2="dk2" tx2="lt2" accent1="accent1" accent2="accent2" accent3="accent3" accent4="accent4" accent5="accent5" accent6="accent6" hlink="hlink" folHlink="folHlink"/>
  <p:sldLayoutIdLst>
    <p:sldLayoutId id="2147483833" r:id="rId1"/>
    <p:sldLayoutId id="2147483834" r:id="rId2"/>
    <p:sldLayoutId id="2147483837" r:id="rId3"/>
    <p:sldLayoutId id="2147483838" r:id="rId4"/>
    <p:sldLayoutId id="2147483839" r:id="rId5"/>
    <p:sldLayoutId id="2147483840" r:id="rId6"/>
    <p:sldLayoutId id="2147483842" r:id="rId7"/>
    <p:sldLayoutId id="2147483843" r:id="rId8"/>
    <p:sldLayoutId id="2147483844" r:id="rId9"/>
    <p:sldLayoutId id="2147483845" r:id="rId10"/>
    <p:sldLayoutId id="2147483846" r:id="rId11"/>
    <p:sldLayoutId id="2147483891"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556"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556"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556"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556"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556"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556"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556"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556"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556"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556"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556"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556"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556"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556"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556"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556"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556"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556"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556" b="0" i="0" u="none" strike="noStrike" cap="non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34"/>
        <p:cNvGrpSpPr/>
        <p:nvPr/>
      </p:nvGrpSpPr>
      <p:grpSpPr>
        <a:xfrm>
          <a:off x="0" y="0"/>
          <a:ext cx="0" cy="0"/>
          <a:chOff x="0" y="0"/>
          <a:chExt cx="0" cy="0"/>
        </a:xfrm>
      </p:grpSpPr>
      <p:sp>
        <p:nvSpPr>
          <p:cNvPr id="335" name="Shape 335"/>
          <p:cNvSpPr txBox="1">
            <a:spLocks noGrp="1"/>
          </p:cNvSpPr>
          <p:nvPr>
            <p:ph type="title"/>
          </p:nvPr>
        </p:nvSpPr>
        <p:spPr>
          <a:xfrm>
            <a:off x="555271" y="726146"/>
            <a:ext cx="11081461" cy="656590"/>
          </a:xfrm>
          <a:prstGeom prst="rect">
            <a:avLst/>
          </a:prstGeom>
          <a:noFill/>
          <a:ln>
            <a:noFill/>
          </a:ln>
        </p:spPr>
        <p:txBody>
          <a:bodyPr lIns="91425" tIns="91425" rIns="91425" bIns="91425" anchor="b" anchorCtr="0"/>
          <a:lstStyle>
            <a:lvl1pPr marL="0" marR="0" lvl="0" indent="0" algn="ctr" rtl="0">
              <a:lnSpc>
                <a:spcPct val="90000"/>
              </a:lnSpc>
              <a:spcBef>
                <a:spcPts val="0"/>
              </a:spcBef>
              <a:spcAft>
                <a:spcPts val="0"/>
              </a:spcAft>
              <a:buNone/>
              <a:defRPr sz="3600" b="1" i="0" u="none" strike="noStrike" cap="none">
                <a:solidFill>
                  <a:schemeClr val="dk2"/>
                </a:solidFill>
                <a:latin typeface="Trebuchet MS"/>
                <a:ea typeface="Trebuchet MS"/>
                <a:cs typeface="Trebuchet MS"/>
                <a:sym typeface="Trebuchet MS"/>
              </a:defRPr>
            </a:lvl1pPr>
            <a:lvl2pPr marL="0" marR="0" lvl="1" indent="0" algn="l" rtl="0">
              <a:spcBef>
                <a:spcPts val="0"/>
              </a:spcBef>
              <a:spcAft>
                <a:spcPts val="0"/>
              </a:spcAft>
              <a:buNone/>
              <a:defRPr sz="3200" b="1" i="0" u="none" strike="noStrike" cap="none">
                <a:solidFill>
                  <a:srgbClr val="73B900"/>
                </a:solidFill>
                <a:latin typeface="Arial"/>
                <a:ea typeface="Arial"/>
                <a:cs typeface="Arial"/>
                <a:sym typeface="Arial"/>
              </a:defRPr>
            </a:lvl2pPr>
            <a:lvl3pPr marL="0" marR="0" lvl="2" indent="0" algn="l" rtl="0">
              <a:spcBef>
                <a:spcPts val="0"/>
              </a:spcBef>
              <a:spcAft>
                <a:spcPts val="0"/>
              </a:spcAft>
              <a:buNone/>
              <a:defRPr sz="3200" b="1" i="0" u="none" strike="noStrike" cap="none">
                <a:solidFill>
                  <a:srgbClr val="73B900"/>
                </a:solidFill>
                <a:latin typeface="Arial"/>
                <a:ea typeface="Arial"/>
                <a:cs typeface="Arial"/>
                <a:sym typeface="Arial"/>
              </a:defRPr>
            </a:lvl3pPr>
            <a:lvl4pPr marL="0" marR="0" lvl="3" indent="0" algn="l" rtl="0">
              <a:spcBef>
                <a:spcPts val="0"/>
              </a:spcBef>
              <a:spcAft>
                <a:spcPts val="0"/>
              </a:spcAft>
              <a:buNone/>
              <a:defRPr sz="3200" b="1" i="0" u="none" strike="noStrike" cap="none">
                <a:solidFill>
                  <a:srgbClr val="73B900"/>
                </a:solidFill>
                <a:latin typeface="Arial"/>
                <a:ea typeface="Arial"/>
                <a:cs typeface="Arial"/>
                <a:sym typeface="Arial"/>
              </a:defRPr>
            </a:lvl4pPr>
            <a:lvl5pPr marL="0" marR="0" lvl="4" indent="0" algn="l" rtl="0">
              <a:spcBef>
                <a:spcPts val="0"/>
              </a:spcBef>
              <a:spcAft>
                <a:spcPts val="0"/>
              </a:spcAft>
              <a:buNone/>
              <a:defRPr sz="3200" b="1" i="0" u="none" strike="noStrike" cap="none">
                <a:solidFill>
                  <a:srgbClr val="73B900"/>
                </a:solidFill>
                <a:latin typeface="Arial"/>
                <a:ea typeface="Arial"/>
                <a:cs typeface="Arial"/>
                <a:sym typeface="Arial"/>
              </a:defRPr>
            </a:lvl5pPr>
            <a:lvl6pPr marL="457181" marR="0" lvl="5" indent="-12681" algn="l" rtl="0">
              <a:spcBef>
                <a:spcPts val="0"/>
              </a:spcBef>
              <a:spcAft>
                <a:spcPts val="0"/>
              </a:spcAft>
              <a:buNone/>
              <a:defRPr sz="3200" b="1" i="0" u="none" strike="noStrike" cap="none">
                <a:solidFill>
                  <a:srgbClr val="73B900"/>
                </a:solidFill>
                <a:latin typeface="Arial"/>
                <a:ea typeface="Arial"/>
                <a:cs typeface="Arial"/>
                <a:sym typeface="Arial"/>
              </a:defRPr>
            </a:lvl6pPr>
            <a:lvl7pPr marL="914363" marR="0" lvl="6" indent="-12663" algn="l" rtl="0">
              <a:spcBef>
                <a:spcPts val="0"/>
              </a:spcBef>
              <a:spcAft>
                <a:spcPts val="0"/>
              </a:spcAft>
              <a:buNone/>
              <a:defRPr sz="3200" b="1" i="0" u="none" strike="noStrike" cap="none">
                <a:solidFill>
                  <a:srgbClr val="73B900"/>
                </a:solidFill>
                <a:latin typeface="Arial"/>
                <a:ea typeface="Arial"/>
                <a:cs typeface="Arial"/>
                <a:sym typeface="Arial"/>
              </a:defRPr>
            </a:lvl7pPr>
            <a:lvl8pPr marL="1371545" marR="0" lvl="7" indent="-12644" algn="l" rtl="0">
              <a:spcBef>
                <a:spcPts val="0"/>
              </a:spcBef>
              <a:spcAft>
                <a:spcPts val="0"/>
              </a:spcAft>
              <a:buNone/>
              <a:defRPr sz="3200" b="1" i="0" u="none" strike="noStrike" cap="none">
                <a:solidFill>
                  <a:srgbClr val="73B900"/>
                </a:solidFill>
                <a:latin typeface="Arial"/>
                <a:ea typeface="Arial"/>
                <a:cs typeface="Arial"/>
                <a:sym typeface="Arial"/>
              </a:defRPr>
            </a:lvl8pPr>
            <a:lvl9pPr marL="1828727" marR="0" lvl="8" indent="-12626" algn="l" rtl="0">
              <a:spcBef>
                <a:spcPts val="0"/>
              </a:spcBef>
              <a:spcAft>
                <a:spcPts val="0"/>
              </a:spcAft>
              <a:buNone/>
              <a:defRPr sz="3200" b="1" i="0" u="none" strike="noStrike" cap="none">
                <a:solidFill>
                  <a:srgbClr val="73B900"/>
                </a:solidFill>
                <a:latin typeface="Arial"/>
                <a:ea typeface="Arial"/>
                <a:cs typeface="Arial"/>
                <a:sym typeface="Arial"/>
              </a:defRPr>
            </a:lvl9pPr>
          </a:lstStyle>
          <a:p>
            <a:endParaRPr/>
          </a:p>
        </p:txBody>
      </p:sp>
      <p:sp>
        <p:nvSpPr>
          <p:cNvPr id="336" name="Shape 336"/>
          <p:cNvSpPr txBox="1">
            <a:spLocks noGrp="1"/>
          </p:cNvSpPr>
          <p:nvPr>
            <p:ph type="body" idx="1"/>
          </p:nvPr>
        </p:nvSpPr>
        <p:spPr>
          <a:xfrm>
            <a:off x="574892" y="2224852"/>
            <a:ext cx="11054368" cy="4342273"/>
          </a:xfrm>
          <a:prstGeom prst="rect">
            <a:avLst/>
          </a:prstGeom>
          <a:noFill/>
          <a:ln>
            <a:noFill/>
          </a:ln>
        </p:spPr>
        <p:txBody>
          <a:bodyPr lIns="91425" tIns="91425" rIns="91425" bIns="91425" anchor="t" anchorCtr="0"/>
          <a:lstStyle>
            <a:lvl1pPr marL="0" marR="0" lvl="0" indent="0" algn="l" rtl="0">
              <a:lnSpc>
                <a:spcPct val="90000"/>
              </a:lnSpc>
              <a:spcBef>
                <a:spcPts val="900"/>
              </a:spcBef>
              <a:spcAft>
                <a:spcPts val="900"/>
              </a:spcAft>
              <a:buClr>
                <a:schemeClr val="dk1"/>
              </a:buClr>
              <a:buFont typeface="Trebuchet MS"/>
              <a:buNone/>
              <a:defRPr sz="2000" b="0" i="0" u="none" strike="noStrike" cap="none">
                <a:solidFill>
                  <a:schemeClr val="dk2"/>
                </a:solidFill>
                <a:latin typeface="Trebuchet MS"/>
                <a:ea typeface="Trebuchet MS"/>
                <a:cs typeface="Trebuchet MS"/>
                <a:sym typeface="Trebuchet MS"/>
              </a:defRPr>
            </a:lvl1pPr>
            <a:lvl2pPr marL="571477" marR="0" lvl="1" indent="-12676" algn="l" rtl="0">
              <a:lnSpc>
                <a:spcPct val="90000"/>
              </a:lnSpc>
              <a:spcBef>
                <a:spcPts val="900"/>
              </a:spcBef>
              <a:spcAft>
                <a:spcPts val="900"/>
              </a:spcAft>
              <a:buClr>
                <a:schemeClr val="dk1"/>
              </a:buClr>
              <a:buFont typeface="Trebuchet MS"/>
              <a:buNone/>
              <a:defRPr sz="1800" b="0" i="0" u="none" strike="noStrike" cap="none">
                <a:solidFill>
                  <a:schemeClr val="dk2"/>
                </a:solidFill>
                <a:latin typeface="Trebuchet MS"/>
                <a:ea typeface="Trebuchet MS"/>
                <a:cs typeface="Trebuchet MS"/>
                <a:sym typeface="Trebuchet MS"/>
              </a:defRPr>
            </a:lvl2pPr>
            <a:lvl3pPr marL="1088982" marR="0" lvl="2" indent="-9481" algn="l" rtl="0">
              <a:lnSpc>
                <a:spcPct val="90000"/>
              </a:lnSpc>
              <a:spcBef>
                <a:spcPts val="900"/>
              </a:spcBef>
              <a:spcAft>
                <a:spcPts val="900"/>
              </a:spcAft>
              <a:buClr>
                <a:schemeClr val="dk1"/>
              </a:buClr>
              <a:buFont typeface="Trebuchet MS"/>
              <a:buNone/>
              <a:defRPr sz="1600" b="0" i="0" u="none" strike="noStrike" cap="none">
                <a:solidFill>
                  <a:schemeClr val="dk2"/>
                </a:solidFill>
                <a:latin typeface="Trebuchet MS"/>
                <a:ea typeface="Trebuchet MS"/>
                <a:cs typeface="Trebuchet MS"/>
                <a:sym typeface="Trebuchet MS"/>
              </a:defRPr>
            </a:lvl3pPr>
            <a:lvl4pPr marL="1774754" marR="0" lvl="3" indent="-111054" algn="l" rtl="0">
              <a:spcBef>
                <a:spcPts val="400"/>
              </a:spcBef>
              <a:spcAft>
                <a:spcPts val="0"/>
              </a:spcAft>
              <a:buClr>
                <a:schemeClr val="dk2"/>
              </a:buClr>
              <a:buSzPct val="100000"/>
              <a:buFont typeface="Trebuchet MS"/>
              <a:buChar char="–"/>
              <a:defRPr sz="2000" b="0" i="0" u="none" strike="noStrike" cap="none">
                <a:solidFill>
                  <a:schemeClr val="dk2"/>
                </a:solidFill>
                <a:latin typeface="Trebuchet MS"/>
                <a:ea typeface="Trebuchet MS"/>
                <a:cs typeface="Trebuchet MS"/>
                <a:sym typeface="Trebuchet MS"/>
              </a:defRPr>
            </a:lvl4pPr>
            <a:lvl5pPr marL="2117640" marR="0" lvl="4" indent="-111039" algn="l" rtl="0">
              <a:spcBef>
                <a:spcPts val="400"/>
              </a:spcBef>
              <a:spcAft>
                <a:spcPts val="0"/>
              </a:spcAft>
              <a:buClr>
                <a:schemeClr val="dk2"/>
              </a:buClr>
              <a:buSzPct val="100000"/>
              <a:buFont typeface="Trebuchet MS"/>
              <a:buChar char="»"/>
              <a:defRPr sz="2000" b="0" i="0" u="none" strike="noStrike" cap="none">
                <a:solidFill>
                  <a:schemeClr val="dk2"/>
                </a:solidFill>
                <a:latin typeface="Trebuchet MS"/>
                <a:ea typeface="Trebuchet MS"/>
                <a:cs typeface="Trebuchet MS"/>
                <a:sym typeface="Trebuchet MS"/>
              </a:defRPr>
            </a:lvl5pPr>
            <a:lvl6pPr marL="2574822" marR="0" lvl="5" indent="-111021" algn="l" rtl="0">
              <a:spcBef>
                <a:spcPts val="400"/>
              </a:spcBef>
              <a:spcAft>
                <a:spcPts val="0"/>
              </a:spcAft>
              <a:buClr>
                <a:schemeClr val="dk2"/>
              </a:buClr>
              <a:buSzPct val="100000"/>
              <a:buFont typeface="Trebuchet MS"/>
              <a:buChar char="»"/>
              <a:defRPr sz="2000" b="0" i="0" u="none" strike="noStrike" cap="none">
                <a:solidFill>
                  <a:schemeClr val="dk2"/>
                </a:solidFill>
                <a:latin typeface="Trebuchet MS"/>
                <a:ea typeface="Trebuchet MS"/>
                <a:cs typeface="Trebuchet MS"/>
                <a:sym typeface="Trebuchet MS"/>
              </a:defRPr>
            </a:lvl6pPr>
            <a:lvl7pPr marL="3032004" marR="0" lvl="6" indent="-111004" algn="l" rtl="0">
              <a:spcBef>
                <a:spcPts val="400"/>
              </a:spcBef>
              <a:spcAft>
                <a:spcPts val="0"/>
              </a:spcAft>
              <a:buClr>
                <a:schemeClr val="dk2"/>
              </a:buClr>
              <a:buSzPct val="100000"/>
              <a:buFont typeface="Trebuchet MS"/>
              <a:buChar char="»"/>
              <a:defRPr sz="2000" b="0" i="0" u="none" strike="noStrike" cap="none">
                <a:solidFill>
                  <a:schemeClr val="dk2"/>
                </a:solidFill>
                <a:latin typeface="Trebuchet MS"/>
                <a:ea typeface="Trebuchet MS"/>
                <a:cs typeface="Trebuchet MS"/>
                <a:sym typeface="Trebuchet MS"/>
              </a:defRPr>
            </a:lvl7pPr>
            <a:lvl8pPr marL="3489185" marR="0" lvl="7" indent="-110985" algn="l" rtl="0">
              <a:spcBef>
                <a:spcPts val="400"/>
              </a:spcBef>
              <a:spcAft>
                <a:spcPts val="0"/>
              </a:spcAft>
              <a:buClr>
                <a:schemeClr val="dk2"/>
              </a:buClr>
              <a:buSzPct val="100000"/>
              <a:buFont typeface="Trebuchet MS"/>
              <a:buChar char="»"/>
              <a:defRPr sz="2000" b="0" i="0" u="none" strike="noStrike" cap="none">
                <a:solidFill>
                  <a:schemeClr val="dk2"/>
                </a:solidFill>
                <a:latin typeface="Trebuchet MS"/>
                <a:ea typeface="Trebuchet MS"/>
                <a:cs typeface="Trebuchet MS"/>
                <a:sym typeface="Trebuchet MS"/>
              </a:defRPr>
            </a:lvl8pPr>
            <a:lvl9pPr marL="3946366" marR="0" lvl="8" indent="-110966" algn="l" rtl="0">
              <a:spcBef>
                <a:spcPts val="400"/>
              </a:spcBef>
              <a:spcAft>
                <a:spcPts val="0"/>
              </a:spcAft>
              <a:buClr>
                <a:schemeClr val="dk2"/>
              </a:buClr>
              <a:buSzPct val="100000"/>
              <a:buFont typeface="Trebuchet MS"/>
              <a:buChar char="»"/>
              <a:defRPr sz="2000" b="0" i="0" u="none" strike="noStrike" cap="none">
                <a:solidFill>
                  <a:schemeClr val="dk2"/>
                </a:solidFill>
                <a:latin typeface="Trebuchet MS"/>
                <a:ea typeface="Trebuchet MS"/>
                <a:cs typeface="Trebuchet MS"/>
                <a:sym typeface="Trebuchet MS"/>
              </a:defRPr>
            </a:lvl9pPr>
          </a:lstStyle>
          <a:p>
            <a:endParaRPr/>
          </a:p>
        </p:txBody>
      </p:sp>
      <p:pic>
        <p:nvPicPr>
          <p:cNvPr id="337" name="Shape 337"/>
          <p:cNvPicPr preferRelativeResize="0"/>
          <p:nvPr/>
        </p:nvPicPr>
        <p:blipFill rotWithShape="1">
          <a:blip r:embed="rId11" cstate="screen">
            <a:alphaModFix/>
            <a:extLst>
              <a:ext uri="{28A0092B-C50C-407E-A947-70E740481C1C}">
                <a14:useLocalDpi xmlns:a14="http://schemas.microsoft.com/office/drawing/2010/main"/>
              </a:ext>
            </a:extLst>
          </a:blip>
          <a:srcRect/>
          <a:stretch/>
        </p:blipFill>
        <p:spPr>
          <a:xfrm>
            <a:off x="11256463" y="6428244"/>
            <a:ext cx="645209" cy="229244"/>
          </a:xfrm>
          <a:prstGeom prst="rect">
            <a:avLst/>
          </a:prstGeom>
          <a:noFill/>
          <a:ln>
            <a:noFill/>
          </a:ln>
        </p:spPr>
      </p:pic>
      <p:sp>
        <p:nvSpPr>
          <p:cNvPr id="338" name="Shape 338"/>
          <p:cNvSpPr txBox="1"/>
          <p:nvPr/>
        </p:nvSpPr>
        <p:spPr>
          <a:xfrm>
            <a:off x="10846948" y="6479205"/>
            <a:ext cx="356697" cy="179536"/>
          </a:xfrm>
          <a:prstGeom prst="rect">
            <a:avLst/>
          </a:prstGeom>
          <a:noFill/>
          <a:ln>
            <a:noFill/>
          </a:ln>
        </p:spPr>
        <p:txBody>
          <a:bodyPr lIns="0" tIns="0" rIns="0" bIns="0" anchor="ctr" anchorCtr="0">
            <a:noAutofit/>
          </a:bodyPr>
          <a:lstStyle/>
          <a:p>
            <a:pPr marL="0" marR="0" lvl="0" indent="0" algn="r" rtl="0">
              <a:lnSpc>
                <a:spcPct val="100000"/>
              </a:lnSpc>
              <a:spcBef>
                <a:spcPts val="0"/>
              </a:spcBef>
              <a:spcAft>
                <a:spcPts val="0"/>
              </a:spcAft>
              <a:buClr>
                <a:schemeClr val="accent4"/>
              </a:buClr>
              <a:buSzPct val="25000"/>
              <a:buFont typeface="Trebuchet MS"/>
              <a:buNone/>
            </a:pPr>
            <a:fld id="{00000000-1234-1234-1234-123412341234}" type="slidenum">
              <a:rPr lang="en-US" sz="944" b="0" i="0" u="none" strike="noStrike" cap="none">
                <a:solidFill>
                  <a:schemeClr val="accent4"/>
                </a:solidFill>
                <a:latin typeface="Trebuchet MS"/>
                <a:ea typeface="Trebuchet MS"/>
                <a:cs typeface="Trebuchet MS"/>
                <a:sym typeface="Trebuchet MS"/>
              </a:rPr>
              <a:pPr marL="0" marR="0" lvl="0" indent="0" algn="r" rtl="0">
                <a:lnSpc>
                  <a:spcPct val="100000"/>
                </a:lnSpc>
                <a:spcBef>
                  <a:spcPts val="0"/>
                </a:spcBef>
                <a:spcAft>
                  <a:spcPts val="0"/>
                </a:spcAft>
                <a:buClr>
                  <a:schemeClr val="accent4"/>
                </a:buClr>
                <a:buSzPct val="25000"/>
                <a:buFont typeface="Trebuchet MS"/>
                <a:buNone/>
              </a:pPr>
              <a:t>‹#›</a:t>
            </a:fld>
            <a:r>
              <a:rPr lang="en-US" sz="1167" b="0" i="0" u="none" strike="noStrike" cap="none">
                <a:solidFill>
                  <a:srgbClr val="12FEB6"/>
                </a:solidFill>
                <a:latin typeface="Questrial"/>
                <a:ea typeface="Questrial"/>
                <a:cs typeface="Questrial"/>
                <a:sym typeface="Questrial"/>
              </a:rPr>
              <a:t> </a:t>
            </a:r>
          </a:p>
        </p:txBody>
      </p:sp>
    </p:spTree>
    <p:extLst>
      <p:ext uri="{BB962C8B-B14F-4D97-AF65-F5344CB8AC3E}">
        <p14:creationId xmlns:p14="http://schemas.microsoft.com/office/powerpoint/2010/main" val="130148503"/>
      </p:ext>
    </p:extLst>
  </p:cSld>
  <p:clrMap bg1="lt1" tx1="dk1" bg2="dk2" tx2="lt2" accent1="accent1" accent2="accent2" accent3="accent3" accent4="accent4" accent5="accent5" accent6="accent6" hlink="hlink" folHlink="folHlink"/>
  <p:sldLayoutIdLst>
    <p:sldLayoutId id="2147483863" r:id="rId1"/>
    <p:sldLayoutId id="2147483864" r:id="rId2"/>
    <p:sldLayoutId id="2147483866" r:id="rId3"/>
    <p:sldLayoutId id="2147483867" r:id="rId4"/>
    <p:sldLayoutId id="2147483868" r:id="rId5"/>
    <p:sldLayoutId id="2147483870" r:id="rId6"/>
    <p:sldLayoutId id="2147483871" r:id="rId7"/>
    <p:sldLayoutId id="2147483873" r:id="rId8"/>
    <p:sldLayoutId id="2147483874" r:id="rId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556"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556"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556"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556"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556"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556"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556"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556"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556"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556"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556"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556"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556"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556"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556"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556"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556"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556"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556" b="0" i="0" u="none" strike="noStrike" cap="non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555271" y="726147"/>
            <a:ext cx="11081461" cy="656590"/>
          </a:xfrm>
          <a:prstGeom prst="rect">
            <a:avLst/>
          </a:prstGeom>
          <a:noFill/>
          <a:ln w="9525">
            <a:noFill/>
            <a:miter lim="800000"/>
            <a:headEnd/>
            <a:tailEnd/>
          </a:ln>
        </p:spPr>
        <p:txBody>
          <a:bodyPr vert="horz" wrap="square" lIns="91440" tIns="45720" rIns="91440" bIns="45720" numCol="1" anchor="b" anchorCtr="0" compatLnSpc="1">
            <a:prstTxWarp prst="textNoShape">
              <a:avLst/>
            </a:prstTxWarp>
            <a:noAutofit/>
          </a:bodyPr>
          <a:lstStyle/>
          <a:p>
            <a:pPr lvl="0"/>
            <a:r>
              <a:rPr lang="en-US"/>
              <a:t>Click to edit Master title style</a:t>
            </a:r>
            <a:endParaRPr lang="en-US" dirty="0"/>
          </a:p>
        </p:txBody>
      </p:sp>
      <p:sp>
        <p:nvSpPr>
          <p:cNvPr id="1027" name="Rectangle 3"/>
          <p:cNvSpPr>
            <a:spLocks noGrp="1" noChangeArrowheads="1"/>
          </p:cNvSpPr>
          <p:nvPr>
            <p:ph type="body" idx="1"/>
          </p:nvPr>
        </p:nvSpPr>
        <p:spPr bwMode="auto">
          <a:xfrm>
            <a:off x="574892" y="2224853"/>
            <a:ext cx="11054368" cy="434227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p:txBody>
      </p:sp>
      <p:pic>
        <p:nvPicPr>
          <p:cNvPr id="9" name="Picture 8">
            <a:extLst>
              <a:ext uri="{FF2B5EF4-FFF2-40B4-BE49-F238E27FC236}">
                <a16:creationId xmlns:a16="http://schemas.microsoft.com/office/drawing/2014/main" id="{1D69214B-99AB-46ED-9864-662329C3618F}"/>
              </a:ext>
            </a:extLst>
          </p:cNvPr>
          <p:cNvPicPr>
            <a:picLocks noChangeAspect="1"/>
          </p:cNvPicPr>
          <p:nvPr userDrawn="1"/>
        </p:nvPicPr>
        <p:blipFill>
          <a:blip r:embed="rId15" cstate="screen">
            <a:extLst>
              <a:ext uri="{28A0092B-C50C-407E-A947-70E740481C1C}">
                <a14:useLocalDpi xmlns:a14="http://schemas.microsoft.com/office/drawing/2010/main"/>
              </a:ext>
            </a:extLst>
          </a:blip>
          <a:stretch>
            <a:fillRect/>
          </a:stretch>
        </p:blipFill>
        <p:spPr>
          <a:xfrm>
            <a:off x="11256464" y="6428244"/>
            <a:ext cx="645209" cy="229246"/>
          </a:xfrm>
          <a:prstGeom prst="rect">
            <a:avLst/>
          </a:prstGeom>
        </p:spPr>
      </p:pic>
    </p:spTree>
    <p:extLst>
      <p:ext uri="{BB962C8B-B14F-4D97-AF65-F5344CB8AC3E}">
        <p14:creationId xmlns:p14="http://schemas.microsoft.com/office/powerpoint/2010/main" val="2955051268"/>
      </p:ext>
    </p:extLst>
  </p:cSld>
  <p:clrMap bg1="dk2" tx1="lt1" bg2="dk1" tx2="lt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 id="2147484009" r:id="rId1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ctr" rtl="0" eaLnBrk="1" fontAlgn="base" hangingPunct="1">
        <a:lnSpc>
          <a:spcPct val="90000"/>
        </a:lnSpc>
        <a:spcBef>
          <a:spcPct val="0"/>
        </a:spcBef>
        <a:spcAft>
          <a:spcPct val="0"/>
        </a:spcAft>
        <a:defRPr sz="4000" b="1" cap="all" baseline="0">
          <a:solidFill>
            <a:schemeClr val="bg1"/>
          </a:solidFill>
          <a:latin typeface="Trebuchet MS" panose="020B0603020202020204" pitchFamily="34" charset="0"/>
          <a:ea typeface="+mj-ea"/>
          <a:cs typeface="+mj-cs"/>
        </a:defRPr>
      </a:lvl1pPr>
      <a:lvl2pPr algn="l" rtl="0" eaLnBrk="1" fontAlgn="base" hangingPunct="1">
        <a:spcBef>
          <a:spcPct val="0"/>
        </a:spcBef>
        <a:spcAft>
          <a:spcPct val="0"/>
        </a:spcAft>
        <a:defRPr sz="3556" b="1">
          <a:solidFill>
            <a:srgbClr val="73B900"/>
          </a:solidFill>
          <a:latin typeface="Arial" charset="0"/>
        </a:defRPr>
      </a:lvl2pPr>
      <a:lvl3pPr algn="l" rtl="0" eaLnBrk="1" fontAlgn="base" hangingPunct="1">
        <a:spcBef>
          <a:spcPct val="0"/>
        </a:spcBef>
        <a:spcAft>
          <a:spcPct val="0"/>
        </a:spcAft>
        <a:defRPr sz="3556" b="1">
          <a:solidFill>
            <a:srgbClr val="73B900"/>
          </a:solidFill>
          <a:latin typeface="Arial" charset="0"/>
        </a:defRPr>
      </a:lvl3pPr>
      <a:lvl4pPr algn="l" rtl="0" eaLnBrk="1" fontAlgn="base" hangingPunct="1">
        <a:spcBef>
          <a:spcPct val="0"/>
        </a:spcBef>
        <a:spcAft>
          <a:spcPct val="0"/>
        </a:spcAft>
        <a:defRPr sz="3556" b="1">
          <a:solidFill>
            <a:srgbClr val="73B900"/>
          </a:solidFill>
          <a:latin typeface="Arial" charset="0"/>
        </a:defRPr>
      </a:lvl4pPr>
      <a:lvl5pPr algn="l" rtl="0" eaLnBrk="1" fontAlgn="base" hangingPunct="1">
        <a:spcBef>
          <a:spcPct val="0"/>
        </a:spcBef>
        <a:spcAft>
          <a:spcPct val="0"/>
        </a:spcAft>
        <a:defRPr sz="3556" b="1">
          <a:solidFill>
            <a:srgbClr val="73B900"/>
          </a:solidFill>
          <a:latin typeface="Arial" charset="0"/>
        </a:defRPr>
      </a:lvl5pPr>
      <a:lvl6pPr marL="507995" algn="l" rtl="0" eaLnBrk="1" fontAlgn="base" hangingPunct="1">
        <a:spcBef>
          <a:spcPct val="0"/>
        </a:spcBef>
        <a:spcAft>
          <a:spcPct val="0"/>
        </a:spcAft>
        <a:defRPr sz="3556" b="1">
          <a:solidFill>
            <a:srgbClr val="73B900"/>
          </a:solidFill>
          <a:latin typeface="Arial" charset="0"/>
        </a:defRPr>
      </a:lvl6pPr>
      <a:lvl7pPr marL="1015990" algn="l" rtl="0" eaLnBrk="1" fontAlgn="base" hangingPunct="1">
        <a:spcBef>
          <a:spcPct val="0"/>
        </a:spcBef>
        <a:spcAft>
          <a:spcPct val="0"/>
        </a:spcAft>
        <a:defRPr sz="3556" b="1">
          <a:solidFill>
            <a:srgbClr val="73B900"/>
          </a:solidFill>
          <a:latin typeface="Arial" charset="0"/>
        </a:defRPr>
      </a:lvl7pPr>
      <a:lvl8pPr marL="1523985" algn="l" rtl="0" eaLnBrk="1" fontAlgn="base" hangingPunct="1">
        <a:spcBef>
          <a:spcPct val="0"/>
        </a:spcBef>
        <a:spcAft>
          <a:spcPct val="0"/>
        </a:spcAft>
        <a:defRPr sz="3556" b="1">
          <a:solidFill>
            <a:srgbClr val="73B900"/>
          </a:solidFill>
          <a:latin typeface="Arial" charset="0"/>
        </a:defRPr>
      </a:lvl8pPr>
      <a:lvl9pPr marL="2031980" algn="l" rtl="0" eaLnBrk="1" fontAlgn="base" hangingPunct="1">
        <a:spcBef>
          <a:spcPct val="0"/>
        </a:spcBef>
        <a:spcAft>
          <a:spcPct val="0"/>
        </a:spcAft>
        <a:defRPr sz="3556" b="1">
          <a:solidFill>
            <a:srgbClr val="73B900"/>
          </a:solidFill>
          <a:latin typeface="Arial" charset="0"/>
        </a:defRPr>
      </a:lvl9pPr>
    </p:titleStyle>
    <p:bodyStyle>
      <a:lvl1pPr marL="0" indent="0" algn="l" rtl="0" eaLnBrk="1" fontAlgn="base" hangingPunct="1">
        <a:lnSpc>
          <a:spcPct val="90000"/>
        </a:lnSpc>
        <a:spcBef>
          <a:spcPts val="1000"/>
        </a:spcBef>
        <a:spcAft>
          <a:spcPts val="1000"/>
        </a:spcAft>
        <a:buClr>
          <a:schemeClr val="bg2"/>
        </a:buClr>
        <a:buSzPct val="100000"/>
        <a:buFontTx/>
        <a:buNone/>
        <a:defRPr sz="2222" b="0">
          <a:solidFill>
            <a:schemeClr val="bg1"/>
          </a:solidFill>
          <a:latin typeface="Trebuchet MS" pitchFamily="34" charset="0"/>
          <a:ea typeface="+mn-ea"/>
          <a:cs typeface="+mn-cs"/>
        </a:defRPr>
      </a:lvl1pPr>
      <a:lvl2pPr marL="634994" indent="0" algn="l" rtl="0" eaLnBrk="1" fontAlgn="base" hangingPunct="1">
        <a:lnSpc>
          <a:spcPct val="90000"/>
        </a:lnSpc>
        <a:spcBef>
          <a:spcPts val="1000"/>
        </a:spcBef>
        <a:spcAft>
          <a:spcPts val="1000"/>
        </a:spcAft>
        <a:buClr>
          <a:schemeClr val="bg2"/>
        </a:buClr>
        <a:buSzPct val="100000"/>
        <a:buFontTx/>
        <a:buNone/>
        <a:defRPr sz="2000" b="0">
          <a:solidFill>
            <a:schemeClr val="bg1"/>
          </a:solidFill>
          <a:latin typeface="Trebuchet MS" pitchFamily="34" charset="0"/>
        </a:defRPr>
      </a:lvl2pPr>
      <a:lvl3pPr marL="1210016" indent="0" algn="l" rtl="0" eaLnBrk="1" fontAlgn="base" hangingPunct="1">
        <a:lnSpc>
          <a:spcPct val="90000"/>
        </a:lnSpc>
        <a:spcBef>
          <a:spcPts val="1000"/>
        </a:spcBef>
        <a:spcAft>
          <a:spcPts val="1000"/>
        </a:spcAft>
        <a:buClr>
          <a:schemeClr val="bg2"/>
        </a:buClr>
        <a:buSzPct val="100000"/>
        <a:buFontTx/>
        <a:buNone/>
        <a:defRPr sz="1778" b="0">
          <a:solidFill>
            <a:schemeClr val="bg1"/>
          </a:solidFill>
          <a:latin typeface="Trebuchet MS" pitchFamily="34" charset="0"/>
        </a:defRPr>
      </a:lvl3pPr>
      <a:lvl4pPr marL="1972008" indent="-253997" algn="l" rtl="0" eaLnBrk="1" fontAlgn="base" hangingPunct="1">
        <a:spcBef>
          <a:spcPct val="20000"/>
        </a:spcBef>
        <a:spcAft>
          <a:spcPct val="0"/>
        </a:spcAft>
        <a:buChar char="–"/>
        <a:defRPr sz="2222">
          <a:solidFill>
            <a:schemeClr val="bg1"/>
          </a:solidFill>
          <a:latin typeface="+mn-lt"/>
        </a:defRPr>
      </a:lvl4pPr>
      <a:lvl5pPr marL="2353004" indent="-253997" algn="l" rtl="0" eaLnBrk="1" fontAlgn="base" hangingPunct="1">
        <a:spcBef>
          <a:spcPct val="20000"/>
        </a:spcBef>
        <a:spcAft>
          <a:spcPct val="0"/>
        </a:spcAft>
        <a:buChar char="»"/>
        <a:defRPr sz="2222">
          <a:solidFill>
            <a:schemeClr val="bg1"/>
          </a:solidFill>
          <a:latin typeface="+mn-lt"/>
        </a:defRPr>
      </a:lvl5pPr>
      <a:lvl6pPr marL="2860999" indent="-253997" algn="l" rtl="0" eaLnBrk="1" fontAlgn="base" hangingPunct="1">
        <a:spcBef>
          <a:spcPct val="20000"/>
        </a:spcBef>
        <a:spcAft>
          <a:spcPct val="0"/>
        </a:spcAft>
        <a:buChar char="»"/>
        <a:defRPr sz="2222">
          <a:solidFill>
            <a:schemeClr val="bg1"/>
          </a:solidFill>
          <a:latin typeface="+mn-lt"/>
        </a:defRPr>
      </a:lvl6pPr>
      <a:lvl7pPr marL="3368994" indent="-253997" algn="l" rtl="0" eaLnBrk="1" fontAlgn="base" hangingPunct="1">
        <a:spcBef>
          <a:spcPct val="20000"/>
        </a:spcBef>
        <a:spcAft>
          <a:spcPct val="0"/>
        </a:spcAft>
        <a:buChar char="»"/>
        <a:defRPr sz="2222">
          <a:solidFill>
            <a:schemeClr val="bg1"/>
          </a:solidFill>
          <a:latin typeface="+mn-lt"/>
        </a:defRPr>
      </a:lvl7pPr>
      <a:lvl8pPr marL="3876989" indent="-253997" algn="l" rtl="0" eaLnBrk="1" fontAlgn="base" hangingPunct="1">
        <a:spcBef>
          <a:spcPct val="20000"/>
        </a:spcBef>
        <a:spcAft>
          <a:spcPct val="0"/>
        </a:spcAft>
        <a:buChar char="»"/>
        <a:defRPr sz="2222">
          <a:solidFill>
            <a:schemeClr val="bg1"/>
          </a:solidFill>
          <a:latin typeface="+mn-lt"/>
        </a:defRPr>
      </a:lvl8pPr>
      <a:lvl9pPr marL="4384984" indent="-253997" algn="l" rtl="0" eaLnBrk="1" fontAlgn="base" hangingPunct="1">
        <a:spcBef>
          <a:spcPct val="20000"/>
        </a:spcBef>
        <a:spcAft>
          <a:spcPct val="0"/>
        </a:spcAft>
        <a:buChar char="»"/>
        <a:defRPr sz="2222">
          <a:solidFill>
            <a:schemeClr val="bg1"/>
          </a:solidFill>
          <a:latin typeface="+mn-lt"/>
        </a:defRPr>
      </a:lvl9pPr>
    </p:bodyStyle>
    <p:otherStyle>
      <a:defPPr>
        <a:defRPr lang="en-US"/>
      </a:defPPr>
      <a:lvl1pPr marL="0" algn="l" defTabSz="1015990" rtl="0" eaLnBrk="1" latinLnBrk="0" hangingPunct="1">
        <a:defRPr sz="2000" kern="1200">
          <a:solidFill>
            <a:schemeClr val="tx1"/>
          </a:solidFill>
          <a:latin typeface="+mn-lt"/>
          <a:ea typeface="+mn-ea"/>
          <a:cs typeface="+mn-cs"/>
        </a:defRPr>
      </a:lvl1pPr>
      <a:lvl2pPr marL="507995" algn="l" defTabSz="1015990" rtl="0" eaLnBrk="1" latinLnBrk="0" hangingPunct="1">
        <a:defRPr sz="2000" kern="1200">
          <a:solidFill>
            <a:schemeClr val="tx1"/>
          </a:solidFill>
          <a:latin typeface="+mn-lt"/>
          <a:ea typeface="+mn-ea"/>
          <a:cs typeface="+mn-cs"/>
        </a:defRPr>
      </a:lvl2pPr>
      <a:lvl3pPr marL="1015990" algn="l" defTabSz="1015990" rtl="0" eaLnBrk="1" latinLnBrk="0" hangingPunct="1">
        <a:defRPr sz="2000" kern="1200">
          <a:solidFill>
            <a:schemeClr val="tx1"/>
          </a:solidFill>
          <a:latin typeface="+mn-lt"/>
          <a:ea typeface="+mn-ea"/>
          <a:cs typeface="+mn-cs"/>
        </a:defRPr>
      </a:lvl3pPr>
      <a:lvl4pPr marL="1523985" algn="l" defTabSz="1015990" rtl="0" eaLnBrk="1" latinLnBrk="0" hangingPunct="1">
        <a:defRPr sz="2000" kern="1200">
          <a:solidFill>
            <a:schemeClr val="tx1"/>
          </a:solidFill>
          <a:latin typeface="+mn-lt"/>
          <a:ea typeface="+mn-ea"/>
          <a:cs typeface="+mn-cs"/>
        </a:defRPr>
      </a:lvl4pPr>
      <a:lvl5pPr marL="2031980" algn="l" defTabSz="1015990" rtl="0" eaLnBrk="1" latinLnBrk="0" hangingPunct="1">
        <a:defRPr sz="2000" kern="1200">
          <a:solidFill>
            <a:schemeClr val="tx1"/>
          </a:solidFill>
          <a:latin typeface="+mn-lt"/>
          <a:ea typeface="+mn-ea"/>
          <a:cs typeface="+mn-cs"/>
        </a:defRPr>
      </a:lvl5pPr>
      <a:lvl6pPr marL="2539975" algn="l" defTabSz="1015990" rtl="0" eaLnBrk="1" latinLnBrk="0" hangingPunct="1">
        <a:defRPr sz="2000" kern="1200">
          <a:solidFill>
            <a:schemeClr val="tx1"/>
          </a:solidFill>
          <a:latin typeface="+mn-lt"/>
          <a:ea typeface="+mn-ea"/>
          <a:cs typeface="+mn-cs"/>
        </a:defRPr>
      </a:lvl6pPr>
      <a:lvl7pPr marL="3047970" algn="l" defTabSz="1015990" rtl="0" eaLnBrk="1" latinLnBrk="0" hangingPunct="1">
        <a:defRPr sz="2000" kern="1200">
          <a:solidFill>
            <a:schemeClr val="tx1"/>
          </a:solidFill>
          <a:latin typeface="+mn-lt"/>
          <a:ea typeface="+mn-ea"/>
          <a:cs typeface="+mn-cs"/>
        </a:defRPr>
      </a:lvl7pPr>
      <a:lvl8pPr marL="3555964" algn="l" defTabSz="1015990" rtl="0" eaLnBrk="1" latinLnBrk="0" hangingPunct="1">
        <a:defRPr sz="2000" kern="1200">
          <a:solidFill>
            <a:schemeClr val="tx1"/>
          </a:solidFill>
          <a:latin typeface="+mn-lt"/>
          <a:ea typeface="+mn-ea"/>
          <a:cs typeface="+mn-cs"/>
        </a:defRPr>
      </a:lvl8pPr>
      <a:lvl9pPr marL="4063959" algn="l" defTabSz="1015990" rtl="0" eaLnBrk="1" latinLnBrk="0" hangingPunct="1">
        <a:defRPr sz="20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555271" y="726147"/>
            <a:ext cx="11081461" cy="656590"/>
          </a:xfrm>
          <a:prstGeom prst="rect">
            <a:avLst/>
          </a:prstGeom>
          <a:noFill/>
          <a:ln w="9525">
            <a:noFill/>
            <a:miter lim="800000"/>
            <a:headEnd/>
            <a:tailEnd/>
          </a:ln>
        </p:spPr>
        <p:txBody>
          <a:bodyPr vert="horz" wrap="square" lIns="91440" tIns="45720" rIns="91440" bIns="45720" numCol="1" anchor="b" anchorCtr="0" compatLnSpc="1">
            <a:prstTxWarp prst="textNoShape">
              <a:avLst/>
            </a:prstTxWarp>
            <a:noAutofit/>
          </a:bodyPr>
          <a:lstStyle/>
          <a:p>
            <a:pPr lvl="0"/>
            <a:r>
              <a:rPr lang="en-US" dirty="0"/>
              <a:t>Click to edit Master title style</a:t>
            </a:r>
          </a:p>
        </p:txBody>
      </p:sp>
      <p:sp>
        <p:nvSpPr>
          <p:cNvPr id="1027" name="Rectangle 3"/>
          <p:cNvSpPr>
            <a:spLocks noGrp="1" noChangeArrowheads="1"/>
          </p:cNvSpPr>
          <p:nvPr>
            <p:ph type="body" idx="1"/>
          </p:nvPr>
        </p:nvSpPr>
        <p:spPr bwMode="auto">
          <a:xfrm>
            <a:off x="574892" y="2224853"/>
            <a:ext cx="11054368" cy="434227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p:txBody>
      </p:sp>
      <p:sp>
        <p:nvSpPr>
          <p:cNvPr id="4" name="TextBox 3"/>
          <p:cNvSpPr txBox="1"/>
          <p:nvPr userDrawn="1"/>
        </p:nvSpPr>
        <p:spPr>
          <a:xfrm>
            <a:off x="10846949" y="6479175"/>
            <a:ext cx="356697" cy="179601"/>
          </a:xfrm>
          <a:prstGeom prst="rect">
            <a:avLst/>
          </a:prstGeom>
          <a:noFill/>
        </p:spPr>
        <p:txBody>
          <a:bodyPr wrap="square" lIns="0" tIns="0" rIns="0" bIns="0" rtlCol="0" anchor="ctr">
            <a:spAutoFit/>
          </a:bodyPr>
          <a:lstStyle>
            <a:defPPr>
              <a:defRPr lang="en-US"/>
            </a:defPPr>
            <a:lvl1pPr algn="ctr">
              <a:defRPr sz="4400" cap="all">
                <a:solidFill>
                  <a:schemeClr val="bg1"/>
                </a:solidFill>
                <a:latin typeface="Century Gothic" pitchFamily="34" charset="0"/>
              </a:defRPr>
            </a:lvl1pPr>
          </a:lstStyle>
          <a:p>
            <a:pPr algn="r"/>
            <a:fld id="{9EF62655-870B-4C06-BC3D-C67D37BAE36D}" type="slidenum">
              <a:rPr lang="en-US" sz="944" smtClean="0">
                <a:solidFill>
                  <a:srgbClr val="505050"/>
                </a:solidFill>
                <a:latin typeface="Trebuchet MS" panose="020B0603020202020204" pitchFamily="34" charset="0"/>
              </a:rPr>
              <a:pPr algn="r"/>
              <a:t>‹#›</a:t>
            </a:fld>
            <a:r>
              <a:rPr lang="en-US" sz="1167" cap="none" dirty="0">
                <a:solidFill>
                  <a:srgbClr val="007450">
                    <a:lumMod val="60000"/>
                    <a:lumOff val="40000"/>
                  </a:srgbClr>
                </a:solidFill>
              </a:rPr>
              <a:t> </a:t>
            </a:r>
          </a:p>
        </p:txBody>
      </p:sp>
      <p:grpSp>
        <p:nvGrpSpPr>
          <p:cNvPr id="5" name="Group 4"/>
          <p:cNvGrpSpPr/>
          <p:nvPr userDrawn="1"/>
        </p:nvGrpSpPr>
        <p:grpSpPr>
          <a:xfrm>
            <a:off x="11281895" y="6518237"/>
            <a:ext cx="648336" cy="119757"/>
            <a:chOff x="677492" y="-1417931"/>
            <a:chExt cx="3154606" cy="582700"/>
          </a:xfrm>
        </p:grpSpPr>
        <p:sp>
          <p:nvSpPr>
            <p:cNvPr id="6" name="Freeform 5"/>
            <p:cNvSpPr>
              <a:spLocks noEditPoints="1"/>
            </p:cNvSpPr>
            <p:nvPr userDrawn="1"/>
          </p:nvSpPr>
          <p:spPr bwMode="auto">
            <a:xfrm>
              <a:off x="3761772" y="-980905"/>
              <a:ext cx="70326" cy="68652"/>
            </a:xfrm>
            <a:custGeom>
              <a:avLst/>
              <a:gdLst>
                <a:gd name="T0" fmla="*/ 36 w 87"/>
                <a:gd name="T1" fmla="*/ 37 h 83"/>
                <a:gd name="T2" fmla="*/ 36 w 87"/>
                <a:gd name="T3" fmla="*/ 26 h 83"/>
                <a:gd name="T4" fmla="*/ 43 w 87"/>
                <a:gd name="T5" fmla="*/ 26 h 83"/>
                <a:gd name="T6" fmla="*/ 52 w 87"/>
                <a:gd name="T7" fmla="*/ 31 h 83"/>
                <a:gd name="T8" fmla="*/ 45 w 87"/>
                <a:gd name="T9" fmla="*/ 37 h 83"/>
                <a:gd name="T10" fmla="*/ 36 w 87"/>
                <a:gd name="T11" fmla="*/ 37 h 83"/>
                <a:gd name="T12" fmla="*/ 36 w 87"/>
                <a:gd name="T13" fmla="*/ 45 h 83"/>
                <a:gd name="T14" fmla="*/ 41 w 87"/>
                <a:gd name="T15" fmla="*/ 45 h 83"/>
                <a:gd name="T16" fmla="*/ 52 w 87"/>
                <a:gd name="T17" fmla="*/ 63 h 83"/>
                <a:gd name="T18" fmla="*/ 63 w 87"/>
                <a:gd name="T19" fmla="*/ 63 h 83"/>
                <a:gd name="T20" fmla="*/ 52 w 87"/>
                <a:gd name="T21" fmla="*/ 44 h 83"/>
                <a:gd name="T22" fmla="*/ 63 w 87"/>
                <a:gd name="T23" fmla="*/ 32 h 83"/>
                <a:gd name="T24" fmla="*/ 44 w 87"/>
                <a:gd name="T25" fmla="*/ 19 h 83"/>
                <a:gd name="T26" fmla="*/ 26 w 87"/>
                <a:gd name="T27" fmla="*/ 19 h 83"/>
                <a:gd name="T28" fmla="*/ 26 w 87"/>
                <a:gd name="T29" fmla="*/ 63 h 83"/>
                <a:gd name="T30" fmla="*/ 36 w 87"/>
                <a:gd name="T31" fmla="*/ 63 h 83"/>
                <a:gd name="T32" fmla="*/ 36 w 87"/>
                <a:gd name="T33" fmla="*/ 45 h 83"/>
                <a:gd name="T34" fmla="*/ 87 w 87"/>
                <a:gd name="T35" fmla="*/ 41 h 83"/>
                <a:gd name="T36" fmla="*/ 44 w 87"/>
                <a:gd name="T37" fmla="*/ 0 h 83"/>
                <a:gd name="T38" fmla="*/ 0 w 87"/>
                <a:gd name="T39" fmla="*/ 41 h 83"/>
                <a:gd name="T40" fmla="*/ 44 w 87"/>
                <a:gd name="T41" fmla="*/ 83 h 83"/>
                <a:gd name="T42" fmla="*/ 87 w 87"/>
                <a:gd name="T43" fmla="*/ 41 h 83"/>
                <a:gd name="T44" fmla="*/ 74 w 87"/>
                <a:gd name="T45" fmla="*/ 41 h 83"/>
                <a:gd name="T46" fmla="*/ 44 w 87"/>
                <a:gd name="T47" fmla="*/ 73 h 83"/>
                <a:gd name="T48" fmla="*/ 44 w 87"/>
                <a:gd name="T49" fmla="*/ 73 h 83"/>
                <a:gd name="T50" fmla="*/ 13 w 87"/>
                <a:gd name="T51" fmla="*/ 41 h 83"/>
                <a:gd name="T52" fmla="*/ 44 w 87"/>
                <a:gd name="T53" fmla="*/ 9 h 83"/>
                <a:gd name="T54" fmla="*/ 74 w 87"/>
                <a:gd name="T55" fmla="*/ 4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7" h="83">
                  <a:moveTo>
                    <a:pt x="36" y="37"/>
                  </a:moveTo>
                  <a:cubicBezTo>
                    <a:pt x="36" y="26"/>
                    <a:pt x="36" y="26"/>
                    <a:pt x="36" y="26"/>
                  </a:cubicBezTo>
                  <a:cubicBezTo>
                    <a:pt x="43" y="26"/>
                    <a:pt x="43" y="26"/>
                    <a:pt x="43" y="26"/>
                  </a:cubicBezTo>
                  <a:cubicBezTo>
                    <a:pt x="47" y="26"/>
                    <a:pt x="52" y="27"/>
                    <a:pt x="52" y="31"/>
                  </a:cubicBezTo>
                  <a:cubicBezTo>
                    <a:pt x="52" y="36"/>
                    <a:pt x="50" y="37"/>
                    <a:pt x="45" y="37"/>
                  </a:cubicBezTo>
                  <a:cubicBezTo>
                    <a:pt x="36" y="37"/>
                    <a:pt x="36" y="37"/>
                    <a:pt x="36" y="37"/>
                  </a:cubicBezTo>
                  <a:moveTo>
                    <a:pt x="36" y="45"/>
                  </a:moveTo>
                  <a:cubicBezTo>
                    <a:pt x="41" y="45"/>
                    <a:pt x="41" y="45"/>
                    <a:pt x="41" y="45"/>
                  </a:cubicBezTo>
                  <a:cubicBezTo>
                    <a:pt x="52" y="63"/>
                    <a:pt x="52" y="63"/>
                    <a:pt x="52" y="63"/>
                  </a:cubicBezTo>
                  <a:cubicBezTo>
                    <a:pt x="63" y="63"/>
                    <a:pt x="63" y="63"/>
                    <a:pt x="63" y="63"/>
                  </a:cubicBezTo>
                  <a:cubicBezTo>
                    <a:pt x="52" y="44"/>
                    <a:pt x="52" y="44"/>
                    <a:pt x="52" y="44"/>
                  </a:cubicBezTo>
                  <a:cubicBezTo>
                    <a:pt x="58" y="43"/>
                    <a:pt x="63" y="41"/>
                    <a:pt x="63" y="32"/>
                  </a:cubicBezTo>
                  <a:cubicBezTo>
                    <a:pt x="63" y="22"/>
                    <a:pt x="56" y="19"/>
                    <a:pt x="44" y="19"/>
                  </a:cubicBezTo>
                  <a:cubicBezTo>
                    <a:pt x="26" y="19"/>
                    <a:pt x="26" y="19"/>
                    <a:pt x="26" y="19"/>
                  </a:cubicBezTo>
                  <a:cubicBezTo>
                    <a:pt x="26" y="63"/>
                    <a:pt x="26" y="63"/>
                    <a:pt x="26" y="63"/>
                  </a:cubicBezTo>
                  <a:cubicBezTo>
                    <a:pt x="36" y="63"/>
                    <a:pt x="36" y="63"/>
                    <a:pt x="36" y="63"/>
                  </a:cubicBezTo>
                  <a:cubicBezTo>
                    <a:pt x="36" y="45"/>
                    <a:pt x="36" y="45"/>
                    <a:pt x="36" y="45"/>
                  </a:cubicBezTo>
                  <a:moveTo>
                    <a:pt x="87" y="41"/>
                  </a:moveTo>
                  <a:cubicBezTo>
                    <a:pt x="87" y="15"/>
                    <a:pt x="66" y="0"/>
                    <a:pt x="44" y="0"/>
                  </a:cubicBezTo>
                  <a:cubicBezTo>
                    <a:pt x="21" y="0"/>
                    <a:pt x="0" y="15"/>
                    <a:pt x="0" y="41"/>
                  </a:cubicBezTo>
                  <a:cubicBezTo>
                    <a:pt x="0" y="67"/>
                    <a:pt x="21" y="83"/>
                    <a:pt x="44" y="83"/>
                  </a:cubicBezTo>
                  <a:cubicBezTo>
                    <a:pt x="66" y="83"/>
                    <a:pt x="87" y="67"/>
                    <a:pt x="87" y="41"/>
                  </a:cubicBezTo>
                  <a:moveTo>
                    <a:pt x="74" y="41"/>
                  </a:moveTo>
                  <a:cubicBezTo>
                    <a:pt x="74" y="60"/>
                    <a:pt x="60" y="73"/>
                    <a:pt x="44" y="73"/>
                  </a:cubicBezTo>
                  <a:cubicBezTo>
                    <a:pt x="44" y="73"/>
                    <a:pt x="44" y="73"/>
                    <a:pt x="44" y="73"/>
                  </a:cubicBezTo>
                  <a:cubicBezTo>
                    <a:pt x="26" y="73"/>
                    <a:pt x="13" y="60"/>
                    <a:pt x="13" y="41"/>
                  </a:cubicBezTo>
                  <a:cubicBezTo>
                    <a:pt x="13" y="22"/>
                    <a:pt x="26" y="9"/>
                    <a:pt x="44" y="9"/>
                  </a:cubicBezTo>
                  <a:cubicBezTo>
                    <a:pt x="60" y="9"/>
                    <a:pt x="74" y="22"/>
                    <a:pt x="74" y="4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2000">
                <a:solidFill>
                  <a:srgbClr val="FFFFFF"/>
                </a:solidFill>
              </a:endParaRPr>
            </a:p>
          </p:txBody>
        </p:sp>
        <p:sp>
          <p:nvSpPr>
            <p:cNvPr id="7" name="Freeform 6"/>
            <p:cNvSpPr>
              <a:spLocks noEditPoints="1"/>
            </p:cNvSpPr>
            <p:nvPr userDrawn="1"/>
          </p:nvSpPr>
          <p:spPr bwMode="auto">
            <a:xfrm>
              <a:off x="1700563" y="-1309093"/>
              <a:ext cx="2039443" cy="385118"/>
            </a:xfrm>
            <a:custGeom>
              <a:avLst/>
              <a:gdLst>
                <a:gd name="T0" fmla="*/ 1048 w 2520"/>
                <a:gd name="T1" fmla="*/ 0 h 472"/>
                <a:gd name="T2" fmla="*/ 1048 w 2520"/>
                <a:gd name="T3" fmla="*/ 472 h 472"/>
                <a:gd name="T4" fmla="*/ 1181 w 2520"/>
                <a:gd name="T5" fmla="*/ 472 h 472"/>
                <a:gd name="T6" fmla="*/ 1181 w 2520"/>
                <a:gd name="T7" fmla="*/ 0 h 472"/>
                <a:gd name="T8" fmla="*/ 1048 w 2520"/>
                <a:gd name="T9" fmla="*/ 0 h 472"/>
                <a:gd name="T10" fmla="*/ 0 w 2520"/>
                <a:gd name="T11" fmla="*/ 0 h 472"/>
                <a:gd name="T12" fmla="*/ 0 w 2520"/>
                <a:gd name="T13" fmla="*/ 472 h 472"/>
                <a:gd name="T14" fmla="*/ 134 w 2520"/>
                <a:gd name="T15" fmla="*/ 472 h 472"/>
                <a:gd name="T16" fmla="*/ 134 w 2520"/>
                <a:gd name="T17" fmla="*/ 105 h 472"/>
                <a:gd name="T18" fmla="*/ 239 w 2520"/>
                <a:gd name="T19" fmla="*/ 106 h 472"/>
                <a:gd name="T20" fmla="*/ 314 w 2520"/>
                <a:gd name="T21" fmla="*/ 132 h 472"/>
                <a:gd name="T22" fmla="*/ 344 w 2520"/>
                <a:gd name="T23" fmla="*/ 257 h 472"/>
                <a:gd name="T24" fmla="*/ 344 w 2520"/>
                <a:gd name="T25" fmla="*/ 472 h 472"/>
                <a:gd name="T26" fmla="*/ 474 w 2520"/>
                <a:gd name="T27" fmla="*/ 472 h 472"/>
                <a:gd name="T28" fmla="*/ 474 w 2520"/>
                <a:gd name="T29" fmla="*/ 211 h 472"/>
                <a:gd name="T30" fmla="*/ 239 w 2520"/>
                <a:gd name="T31" fmla="*/ 0 h 472"/>
                <a:gd name="T32" fmla="*/ 0 w 2520"/>
                <a:gd name="T33" fmla="*/ 0 h 472"/>
                <a:gd name="T34" fmla="*/ 1262 w 2520"/>
                <a:gd name="T35" fmla="*/ 0 h 472"/>
                <a:gd name="T36" fmla="*/ 1262 w 2520"/>
                <a:gd name="T37" fmla="*/ 472 h 472"/>
                <a:gd name="T38" fmla="*/ 1479 w 2520"/>
                <a:gd name="T39" fmla="*/ 472 h 472"/>
                <a:gd name="T40" fmla="*/ 1672 w 2520"/>
                <a:gd name="T41" fmla="*/ 410 h 472"/>
                <a:gd name="T42" fmla="*/ 1719 w 2520"/>
                <a:gd name="T43" fmla="*/ 242 h 472"/>
                <a:gd name="T44" fmla="*/ 1676 w 2520"/>
                <a:gd name="T45" fmla="*/ 79 h 472"/>
                <a:gd name="T46" fmla="*/ 1449 w 2520"/>
                <a:gd name="T47" fmla="*/ 0 h 472"/>
                <a:gd name="T48" fmla="*/ 1262 w 2520"/>
                <a:gd name="T49" fmla="*/ 0 h 472"/>
                <a:gd name="T50" fmla="*/ 1395 w 2520"/>
                <a:gd name="T51" fmla="*/ 103 h 472"/>
                <a:gd name="T52" fmla="*/ 1452 w 2520"/>
                <a:gd name="T53" fmla="*/ 103 h 472"/>
                <a:gd name="T54" fmla="*/ 1589 w 2520"/>
                <a:gd name="T55" fmla="*/ 237 h 472"/>
                <a:gd name="T56" fmla="*/ 1452 w 2520"/>
                <a:gd name="T57" fmla="*/ 372 h 472"/>
                <a:gd name="T58" fmla="*/ 1395 w 2520"/>
                <a:gd name="T59" fmla="*/ 372 h 472"/>
                <a:gd name="T60" fmla="*/ 1395 w 2520"/>
                <a:gd name="T61" fmla="*/ 103 h 472"/>
                <a:gd name="T62" fmla="*/ 856 w 2520"/>
                <a:gd name="T63" fmla="*/ 0 h 472"/>
                <a:gd name="T64" fmla="*/ 745 w 2520"/>
                <a:gd name="T65" fmla="*/ 374 h 472"/>
                <a:gd name="T66" fmla="*/ 638 w 2520"/>
                <a:gd name="T67" fmla="*/ 0 h 472"/>
                <a:gd name="T68" fmla="*/ 494 w 2520"/>
                <a:gd name="T69" fmla="*/ 0 h 472"/>
                <a:gd name="T70" fmla="*/ 646 w 2520"/>
                <a:gd name="T71" fmla="*/ 472 h 472"/>
                <a:gd name="T72" fmla="*/ 838 w 2520"/>
                <a:gd name="T73" fmla="*/ 472 h 472"/>
                <a:gd name="T74" fmla="*/ 992 w 2520"/>
                <a:gd name="T75" fmla="*/ 0 h 472"/>
                <a:gd name="T76" fmla="*/ 856 w 2520"/>
                <a:gd name="T77" fmla="*/ 0 h 472"/>
                <a:gd name="T78" fmla="*/ 1781 w 2520"/>
                <a:gd name="T79" fmla="*/ 472 h 472"/>
                <a:gd name="T80" fmla="*/ 1915 w 2520"/>
                <a:gd name="T81" fmla="*/ 472 h 472"/>
                <a:gd name="T82" fmla="*/ 1915 w 2520"/>
                <a:gd name="T83" fmla="*/ 0 h 472"/>
                <a:gd name="T84" fmla="*/ 1781 w 2520"/>
                <a:gd name="T85" fmla="*/ 0 h 472"/>
                <a:gd name="T86" fmla="*/ 1781 w 2520"/>
                <a:gd name="T87" fmla="*/ 472 h 472"/>
                <a:gd name="T88" fmla="*/ 2155 w 2520"/>
                <a:gd name="T89" fmla="*/ 1 h 472"/>
                <a:gd name="T90" fmla="*/ 1969 w 2520"/>
                <a:gd name="T91" fmla="*/ 472 h 472"/>
                <a:gd name="T92" fmla="*/ 2100 w 2520"/>
                <a:gd name="T93" fmla="*/ 472 h 472"/>
                <a:gd name="T94" fmla="*/ 2130 w 2520"/>
                <a:gd name="T95" fmla="*/ 389 h 472"/>
                <a:gd name="T96" fmla="*/ 2350 w 2520"/>
                <a:gd name="T97" fmla="*/ 389 h 472"/>
                <a:gd name="T98" fmla="*/ 2378 w 2520"/>
                <a:gd name="T99" fmla="*/ 472 h 472"/>
                <a:gd name="T100" fmla="*/ 2520 w 2520"/>
                <a:gd name="T101" fmla="*/ 472 h 472"/>
                <a:gd name="T102" fmla="*/ 2333 w 2520"/>
                <a:gd name="T103" fmla="*/ 1 h 472"/>
                <a:gd name="T104" fmla="*/ 2155 w 2520"/>
                <a:gd name="T105" fmla="*/ 1 h 472"/>
                <a:gd name="T106" fmla="*/ 2241 w 2520"/>
                <a:gd name="T107" fmla="*/ 87 h 472"/>
                <a:gd name="T108" fmla="*/ 2322 w 2520"/>
                <a:gd name="T109" fmla="*/ 307 h 472"/>
                <a:gd name="T110" fmla="*/ 2158 w 2520"/>
                <a:gd name="T111" fmla="*/ 307 h 472"/>
                <a:gd name="T112" fmla="*/ 2241 w 2520"/>
                <a:gd name="T113" fmla="*/ 87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520" h="472">
                  <a:moveTo>
                    <a:pt x="1048" y="0"/>
                  </a:moveTo>
                  <a:cubicBezTo>
                    <a:pt x="1048" y="472"/>
                    <a:pt x="1048" y="472"/>
                    <a:pt x="1048" y="472"/>
                  </a:cubicBezTo>
                  <a:cubicBezTo>
                    <a:pt x="1181" y="472"/>
                    <a:pt x="1181" y="472"/>
                    <a:pt x="1181" y="472"/>
                  </a:cubicBezTo>
                  <a:cubicBezTo>
                    <a:pt x="1181" y="0"/>
                    <a:pt x="1181" y="0"/>
                    <a:pt x="1181" y="0"/>
                  </a:cubicBezTo>
                  <a:lnTo>
                    <a:pt x="1048" y="0"/>
                  </a:lnTo>
                  <a:close/>
                  <a:moveTo>
                    <a:pt x="0" y="0"/>
                  </a:moveTo>
                  <a:cubicBezTo>
                    <a:pt x="0" y="472"/>
                    <a:pt x="0" y="472"/>
                    <a:pt x="0" y="472"/>
                  </a:cubicBezTo>
                  <a:cubicBezTo>
                    <a:pt x="134" y="472"/>
                    <a:pt x="134" y="472"/>
                    <a:pt x="134" y="472"/>
                  </a:cubicBezTo>
                  <a:cubicBezTo>
                    <a:pt x="134" y="105"/>
                    <a:pt x="134" y="105"/>
                    <a:pt x="134" y="105"/>
                  </a:cubicBezTo>
                  <a:cubicBezTo>
                    <a:pt x="239" y="106"/>
                    <a:pt x="239" y="106"/>
                    <a:pt x="239" y="106"/>
                  </a:cubicBezTo>
                  <a:cubicBezTo>
                    <a:pt x="273" y="106"/>
                    <a:pt x="297" y="114"/>
                    <a:pt x="314" y="132"/>
                  </a:cubicBezTo>
                  <a:cubicBezTo>
                    <a:pt x="335" y="154"/>
                    <a:pt x="344" y="191"/>
                    <a:pt x="344" y="257"/>
                  </a:cubicBezTo>
                  <a:cubicBezTo>
                    <a:pt x="344" y="472"/>
                    <a:pt x="344" y="472"/>
                    <a:pt x="344" y="472"/>
                  </a:cubicBezTo>
                  <a:cubicBezTo>
                    <a:pt x="474" y="472"/>
                    <a:pt x="474" y="472"/>
                    <a:pt x="474" y="472"/>
                  </a:cubicBezTo>
                  <a:cubicBezTo>
                    <a:pt x="474" y="211"/>
                    <a:pt x="474" y="211"/>
                    <a:pt x="474" y="211"/>
                  </a:cubicBezTo>
                  <a:cubicBezTo>
                    <a:pt x="474" y="25"/>
                    <a:pt x="355" y="0"/>
                    <a:pt x="239" y="0"/>
                  </a:cubicBezTo>
                  <a:lnTo>
                    <a:pt x="0" y="0"/>
                  </a:lnTo>
                  <a:close/>
                  <a:moveTo>
                    <a:pt x="1262" y="0"/>
                  </a:moveTo>
                  <a:cubicBezTo>
                    <a:pt x="1262" y="472"/>
                    <a:pt x="1262" y="472"/>
                    <a:pt x="1262" y="472"/>
                  </a:cubicBezTo>
                  <a:cubicBezTo>
                    <a:pt x="1479" y="472"/>
                    <a:pt x="1479" y="472"/>
                    <a:pt x="1479" y="472"/>
                  </a:cubicBezTo>
                  <a:cubicBezTo>
                    <a:pt x="1594" y="472"/>
                    <a:pt x="1631" y="453"/>
                    <a:pt x="1672" y="410"/>
                  </a:cubicBezTo>
                  <a:cubicBezTo>
                    <a:pt x="1701" y="380"/>
                    <a:pt x="1719" y="314"/>
                    <a:pt x="1719" y="242"/>
                  </a:cubicBezTo>
                  <a:cubicBezTo>
                    <a:pt x="1719" y="175"/>
                    <a:pt x="1704" y="116"/>
                    <a:pt x="1676" y="79"/>
                  </a:cubicBezTo>
                  <a:cubicBezTo>
                    <a:pt x="1627" y="13"/>
                    <a:pt x="1556" y="0"/>
                    <a:pt x="1449" y="0"/>
                  </a:cubicBezTo>
                  <a:lnTo>
                    <a:pt x="1262" y="0"/>
                  </a:lnTo>
                  <a:close/>
                  <a:moveTo>
                    <a:pt x="1395" y="103"/>
                  </a:moveTo>
                  <a:cubicBezTo>
                    <a:pt x="1452" y="103"/>
                    <a:pt x="1452" y="103"/>
                    <a:pt x="1452" y="103"/>
                  </a:cubicBezTo>
                  <a:cubicBezTo>
                    <a:pt x="1535" y="103"/>
                    <a:pt x="1589" y="140"/>
                    <a:pt x="1589" y="237"/>
                  </a:cubicBezTo>
                  <a:cubicBezTo>
                    <a:pt x="1589" y="334"/>
                    <a:pt x="1535" y="372"/>
                    <a:pt x="1452" y="372"/>
                  </a:cubicBezTo>
                  <a:cubicBezTo>
                    <a:pt x="1395" y="372"/>
                    <a:pt x="1395" y="372"/>
                    <a:pt x="1395" y="372"/>
                  </a:cubicBezTo>
                  <a:lnTo>
                    <a:pt x="1395" y="103"/>
                  </a:lnTo>
                  <a:close/>
                  <a:moveTo>
                    <a:pt x="856" y="0"/>
                  </a:moveTo>
                  <a:cubicBezTo>
                    <a:pt x="745" y="374"/>
                    <a:pt x="745" y="374"/>
                    <a:pt x="745" y="374"/>
                  </a:cubicBezTo>
                  <a:cubicBezTo>
                    <a:pt x="638" y="0"/>
                    <a:pt x="638" y="0"/>
                    <a:pt x="638" y="0"/>
                  </a:cubicBezTo>
                  <a:cubicBezTo>
                    <a:pt x="494" y="0"/>
                    <a:pt x="494" y="0"/>
                    <a:pt x="494" y="0"/>
                  </a:cubicBezTo>
                  <a:cubicBezTo>
                    <a:pt x="646" y="472"/>
                    <a:pt x="646" y="472"/>
                    <a:pt x="646" y="472"/>
                  </a:cubicBezTo>
                  <a:cubicBezTo>
                    <a:pt x="838" y="472"/>
                    <a:pt x="838" y="472"/>
                    <a:pt x="838" y="472"/>
                  </a:cubicBezTo>
                  <a:cubicBezTo>
                    <a:pt x="992" y="0"/>
                    <a:pt x="992" y="0"/>
                    <a:pt x="992" y="0"/>
                  </a:cubicBezTo>
                  <a:lnTo>
                    <a:pt x="856" y="0"/>
                  </a:lnTo>
                  <a:close/>
                  <a:moveTo>
                    <a:pt x="1781" y="472"/>
                  </a:moveTo>
                  <a:cubicBezTo>
                    <a:pt x="1915" y="472"/>
                    <a:pt x="1915" y="472"/>
                    <a:pt x="1915" y="472"/>
                  </a:cubicBezTo>
                  <a:cubicBezTo>
                    <a:pt x="1915" y="0"/>
                    <a:pt x="1915" y="0"/>
                    <a:pt x="1915" y="0"/>
                  </a:cubicBezTo>
                  <a:cubicBezTo>
                    <a:pt x="1781" y="0"/>
                    <a:pt x="1781" y="0"/>
                    <a:pt x="1781" y="0"/>
                  </a:cubicBezTo>
                  <a:lnTo>
                    <a:pt x="1781" y="472"/>
                  </a:lnTo>
                  <a:close/>
                  <a:moveTo>
                    <a:pt x="2155" y="1"/>
                  </a:moveTo>
                  <a:cubicBezTo>
                    <a:pt x="1969" y="472"/>
                    <a:pt x="1969" y="472"/>
                    <a:pt x="1969" y="472"/>
                  </a:cubicBezTo>
                  <a:cubicBezTo>
                    <a:pt x="2100" y="472"/>
                    <a:pt x="2100" y="472"/>
                    <a:pt x="2100" y="472"/>
                  </a:cubicBezTo>
                  <a:cubicBezTo>
                    <a:pt x="2130" y="389"/>
                    <a:pt x="2130" y="389"/>
                    <a:pt x="2130" y="389"/>
                  </a:cubicBezTo>
                  <a:cubicBezTo>
                    <a:pt x="2350" y="389"/>
                    <a:pt x="2350" y="389"/>
                    <a:pt x="2350" y="389"/>
                  </a:cubicBezTo>
                  <a:cubicBezTo>
                    <a:pt x="2378" y="472"/>
                    <a:pt x="2378" y="472"/>
                    <a:pt x="2378" y="472"/>
                  </a:cubicBezTo>
                  <a:cubicBezTo>
                    <a:pt x="2520" y="472"/>
                    <a:pt x="2520" y="472"/>
                    <a:pt x="2520" y="472"/>
                  </a:cubicBezTo>
                  <a:cubicBezTo>
                    <a:pt x="2333" y="1"/>
                    <a:pt x="2333" y="1"/>
                    <a:pt x="2333" y="1"/>
                  </a:cubicBezTo>
                  <a:lnTo>
                    <a:pt x="2155" y="1"/>
                  </a:lnTo>
                  <a:close/>
                  <a:moveTo>
                    <a:pt x="2241" y="87"/>
                  </a:moveTo>
                  <a:cubicBezTo>
                    <a:pt x="2322" y="307"/>
                    <a:pt x="2322" y="307"/>
                    <a:pt x="2322" y="307"/>
                  </a:cubicBezTo>
                  <a:cubicBezTo>
                    <a:pt x="2158" y="307"/>
                    <a:pt x="2158" y="307"/>
                    <a:pt x="2158" y="307"/>
                  </a:cubicBezTo>
                  <a:lnTo>
                    <a:pt x="2241" y="8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2000">
                <a:solidFill>
                  <a:srgbClr val="FFFFFF"/>
                </a:solidFill>
              </a:endParaRPr>
            </a:p>
          </p:txBody>
        </p:sp>
        <p:sp>
          <p:nvSpPr>
            <p:cNvPr id="8" name="Freeform 7"/>
            <p:cNvSpPr>
              <a:spLocks noEditPoints="1"/>
            </p:cNvSpPr>
            <p:nvPr userDrawn="1"/>
          </p:nvSpPr>
          <p:spPr bwMode="auto">
            <a:xfrm>
              <a:off x="677492" y="-1417931"/>
              <a:ext cx="877396" cy="582700"/>
            </a:xfrm>
            <a:custGeom>
              <a:avLst/>
              <a:gdLst>
                <a:gd name="T0" fmla="*/ 405 w 1086"/>
                <a:gd name="T1" fmla="*/ 214 h 718"/>
                <a:gd name="T2" fmla="*/ 405 w 1086"/>
                <a:gd name="T3" fmla="*/ 149 h 718"/>
                <a:gd name="T4" fmla="*/ 424 w 1086"/>
                <a:gd name="T5" fmla="*/ 148 h 718"/>
                <a:gd name="T6" fmla="*/ 719 w 1086"/>
                <a:gd name="T7" fmla="*/ 301 h 718"/>
                <a:gd name="T8" fmla="*/ 458 w 1086"/>
                <a:gd name="T9" fmla="*/ 476 h 718"/>
                <a:gd name="T10" fmla="*/ 405 w 1086"/>
                <a:gd name="T11" fmla="*/ 467 h 718"/>
                <a:gd name="T12" fmla="*/ 405 w 1086"/>
                <a:gd name="T13" fmla="*/ 270 h 718"/>
                <a:gd name="T14" fmla="*/ 530 w 1086"/>
                <a:gd name="T15" fmla="*/ 378 h 718"/>
                <a:gd name="T16" fmla="*/ 622 w 1086"/>
                <a:gd name="T17" fmla="*/ 300 h 718"/>
                <a:gd name="T18" fmla="*/ 441 w 1086"/>
                <a:gd name="T19" fmla="*/ 212 h 718"/>
                <a:gd name="T20" fmla="*/ 405 w 1086"/>
                <a:gd name="T21" fmla="*/ 214 h 718"/>
                <a:gd name="T22" fmla="*/ 405 w 1086"/>
                <a:gd name="T23" fmla="*/ 0 h 718"/>
                <a:gd name="T24" fmla="*/ 405 w 1086"/>
                <a:gd name="T25" fmla="*/ 97 h 718"/>
                <a:gd name="T26" fmla="*/ 424 w 1086"/>
                <a:gd name="T27" fmla="*/ 95 h 718"/>
                <a:gd name="T28" fmla="*/ 832 w 1086"/>
                <a:gd name="T29" fmla="*/ 298 h 718"/>
                <a:gd name="T30" fmla="*/ 455 w 1086"/>
                <a:gd name="T31" fmla="*/ 523 h 718"/>
                <a:gd name="T32" fmla="*/ 405 w 1086"/>
                <a:gd name="T33" fmla="*/ 518 h 718"/>
                <a:gd name="T34" fmla="*/ 405 w 1086"/>
                <a:gd name="T35" fmla="*/ 578 h 718"/>
                <a:gd name="T36" fmla="*/ 447 w 1086"/>
                <a:gd name="T37" fmla="*/ 581 h 718"/>
                <a:gd name="T38" fmla="*/ 881 w 1086"/>
                <a:gd name="T39" fmla="*/ 381 h 718"/>
                <a:gd name="T40" fmla="*/ 1004 w 1086"/>
                <a:gd name="T41" fmla="*/ 456 h 718"/>
                <a:gd name="T42" fmla="*/ 449 w 1086"/>
                <a:gd name="T43" fmla="*/ 636 h 718"/>
                <a:gd name="T44" fmla="*/ 405 w 1086"/>
                <a:gd name="T45" fmla="*/ 634 h 718"/>
                <a:gd name="T46" fmla="*/ 405 w 1086"/>
                <a:gd name="T47" fmla="*/ 718 h 718"/>
                <a:gd name="T48" fmla="*/ 1086 w 1086"/>
                <a:gd name="T49" fmla="*/ 718 h 718"/>
                <a:gd name="T50" fmla="*/ 1086 w 1086"/>
                <a:gd name="T51" fmla="*/ 0 h 718"/>
                <a:gd name="T52" fmla="*/ 405 w 1086"/>
                <a:gd name="T53" fmla="*/ 0 h 718"/>
                <a:gd name="T54" fmla="*/ 405 w 1086"/>
                <a:gd name="T55" fmla="*/ 467 h 718"/>
                <a:gd name="T56" fmla="*/ 405 w 1086"/>
                <a:gd name="T57" fmla="*/ 518 h 718"/>
                <a:gd name="T58" fmla="*/ 194 w 1086"/>
                <a:gd name="T59" fmla="*/ 317 h 718"/>
                <a:gd name="T60" fmla="*/ 405 w 1086"/>
                <a:gd name="T61" fmla="*/ 214 h 718"/>
                <a:gd name="T62" fmla="*/ 405 w 1086"/>
                <a:gd name="T63" fmla="*/ 270 h 718"/>
                <a:gd name="T64" fmla="*/ 405 w 1086"/>
                <a:gd name="T65" fmla="*/ 270 h 718"/>
                <a:gd name="T66" fmla="*/ 281 w 1086"/>
                <a:gd name="T67" fmla="*/ 327 h 718"/>
                <a:gd name="T68" fmla="*/ 405 w 1086"/>
                <a:gd name="T69" fmla="*/ 467 h 718"/>
                <a:gd name="T70" fmla="*/ 111 w 1086"/>
                <a:gd name="T71" fmla="*/ 309 h 718"/>
                <a:gd name="T72" fmla="*/ 405 w 1086"/>
                <a:gd name="T73" fmla="*/ 149 h 718"/>
                <a:gd name="T74" fmla="*/ 405 w 1086"/>
                <a:gd name="T75" fmla="*/ 97 h 718"/>
                <a:gd name="T76" fmla="*/ 0 w 1086"/>
                <a:gd name="T77" fmla="*/ 298 h 718"/>
                <a:gd name="T78" fmla="*/ 405 w 1086"/>
                <a:gd name="T79" fmla="*/ 634 h 718"/>
                <a:gd name="T80" fmla="*/ 405 w 1086"/>
                <a:gd name="T81" fmla="*/ 578 h 718"/>
                <a:gd name="T82" fmla="*/ 111 w 1086"/>
                <a:gd name="T83" fmla="*/ 309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086" h="718">
                  <a:moveTo>
                    <a:pt x="405" y="214"/>
                  </a:moveTo>
                  <a:cubicBezTo>
                    <a:pt x="405" y="149"/>
                    <a:pt x="405" y="149"/>
                    <a:pt x="405" y="149"/>
                  </a:cubicBezTo>
                  <a:cubicBezTo>
                    <a:pt x="412" y="149"/>
                    <a:pt x="418" y="148"/>
                    <a:pt x="424" y="148"/>
                  </a:cubicBezTo>
                  <a:cubicBezTo>
                    <a:pt x="602" y="143"/>
                    <a:pt x="719" y="301"/>
                    <a:pt x="719" y="301"/>
                  </a:cubicBezTo>
                  <a:cubicBezTo>
                    <a:pt x="719" y="301"/>
                    <a:pt x="593" y="476"/>
                    <a:pt x="458" y="476"/>
                  </a:cubicBezTo>
                  <a:cubicBezTo>
                    <a:pt x="438" y="476"/>
                    <a:pt x="421" y="472"/>
                    <a:pt x="405" y="467"/>
                  </a:cubicBezTo>
                  <a:cubicBezTo>
                    <a:pt x="405" y="270"/>
                    <a:pt x="405" y="270"/>
                    <a:pt x="405" y="270"/>
                  </a:cubicBezTo>
                  <a:cubicBezTo>
                    <a:pt x="474" y="279"/>
                    <a:pt x="488" y="309"/>
                    <a:pt x="530" y="378"/>
                  </a:cubicBezTo>
                  <a:cubicBezTo>
                    <a:pt x="622" y="300"/>
                    <a:pt x="622" y="300"/>
                    <a:pt x="622" y="300"/>
                  </a:cubicBezTo>
                  <a:cubicBezTo>
                    <a:pt x="622" y="300"/>
                    <a:pt x="555" y="212"/>
                    <a:pt x="441" y="212"/>
                  </a:cubicBezTo>
                  <a:cubicBezTo>
                    <a:pt x="429" y="212"/>
                    <a:pt x="417" y="213"/>
                    <a:pt x="405" y="214"/>
                  </a:cubicBezTo>
                  <a:moveTo>
                    <a:pt x="405" y="0"/>
                  </a:moveTo>
                  <a:cubicBezTo>
                    <a:pt x="405" y="97"/>
                    <a:pt x="405" y="97"/>
                    <a:pt x="405" y="97"/>
                  </a:cubicBezTo>
                  <a:cubicBezTo>
                    <a:pt x="412" y="96"/>
                    <a:pt x="418" y="96"/>
                    <a:pt x="424" y="95"/>
                  </a:cubicBezTo>
                  <a:cubicBezTo>
                    <a:pt x="671" y="87"/>
                    <a:pt x="832" y="298"/>
                    <a:pt x="832" y="298"/>
                  </a:cubicBezTo>
                  <a:cubicBezTo>
                    <a:pt x="832" y="298"/>
                    <a:pt x="647" y="523"/>
                    <a:pt x="455" y="523"/>
                  </a:cubicBezTo>
                  <a:cubicBezTo>
                    <a:pt x="437" y="523"/>
                    <a:pt x="421" y="521"/>
                    <a:pt x="405" y="518"/>
                  </a:cubicBezTo>
                  <a:cubicBezTo>
                    <a:pt x="405" y="578"/>
                    <a:pt x="405" y="578"/>
                    <a:pt x="405" y="578"/>
                  </a:cubicBezTo>
                  <a:cubicBezTo>
                    <a:pt x="419" y="580"/>
                    <a:pt x="432" y="581"/>
                    <a:pt x="447" y="581"/>
                  </a:cubicBezTo>
                  <a:cubicBezTo>
                    <a:pt x="626" y="581"/>
                    <a:pt x="755" y="489"/>
                    <a:pt x="881" y="381"/>
                  </a:cubicBezTo>
                  <a:cubicBezTo>
                    <a:pt x="902" y="398"/>
                    <a:pt x="987" y="438"/>
                    <a:pt x="1004" y="456"/>
                  </a:cubicBezTo>
                  <a:cubicBezTo>
                    <a:pt x="885" y="556"/>
                    <a:pt x="607" y="636"/>
                    <a:pt x="449" y="636"/>
                  </a:cubicBezTo>
                  <a:cubicBezTo>
                    <a:pt x="434" y="636"/>
                    <a:pt x="420" y="636"/>
                    <a:pt x="405" y="634"/>
                  </a:cubicBezTo>
                  <a:cubicBezTo>
                    <a:pt x="405" y="718"/>
                    <a:pt x="405" y="718"/>
                    <a:pt x="405" y="718"/>
                  </a:cubicBezTo>
                  <a:cubicBezTo>
                    <a:pt x="1086" y="718"/>
                    <a:pt x="1086" y="718"/>
                    <a:pt x="1086" y="718"/>
                  </a:cubicBezTo>
                  <a:cubicBezTo>
                    <a:pt x="1086" y="0"/>
                    <a:pt x="1086" y="0"/>
                    <a:pt x="1086" y="0"/>
                  </a:cubicBezTo>
                  <a:lnTo>
                    <a:pt x="405" y="0"/>
                  </a:lnTo>
                  <a:close/>
                  <a:moveTo>
                    <a:pt x="405" y="467"/>
                  </a:moveTo>
                  <a:cubicBezTo>
                    <a:pt x="405" y="518"/>
                    <a:pt x="405" y="518"/>
                    <a:pt x="405" y="518"/>
                  </a:cubicBezTo>
                  <a:cubicBezTo>
                    <a:pt x="240" y="489"/>
                    <a:pt x="194" y="317"/>
                    <a:pt x="194" y="317"/>
                  </a:cubicBezTo>
                  <a:cubicBezTo>
                    <a:pt x="194" y="317"/>
                    <a:pt x="273" y="228"/>
                    <a:pt x="405" y="214"/>
                  </a:cubicBezTo>
                  <a:cubicBezTo>
                    <a:pt x="405" y="270"/>
                    <a:pt x="405" y="270"/>
                    <a:pt x="405" y="270"/>
                  </a:cubicBezTo>
                  <a:cubicBezTo>
                    <a:pt x="405" y="270"/>
                    <a:pt x="405" y="270"/>
                    <a:pt x="405" y="270"/>
                  </a:cubicBezTo>
                  <a:cubicBezTo>
                    <a:pt x="336" y="262"/>
                    <a:pt x="281" y="327"/>
                    <a:pt x="281" y="327"/>
                  </a:cubicBezTo>
                  <a:cubicBezTo>
                    <a:pt x="281" y="327"/>
                    <a:pt x="312" y="436"/>
                    <a:pt x="405" y="467"/>
                  </a:cubicBezTo>
                  <a:moveTo>
                    <a:pt x="111" y="309"/>
                  </a:moveTo>
                  <a:cubicBezTo>
                    <a:pt x="111" y="309"/>
                    <a:pt x="209" y="164"/>
                    <a:pt x="405" y="149"/>
                  </a:cubicBezTo>
                  <a:cubicBezTo>
                    <a:pt x="405" y="97"/>
                    <a:pt x="405" y="97"/>
                    <a:pt x="405" y="97"/>
                  </a:cubicBezTo>
                  <a:cubicBezTo>
                    <a:pt x="188" y="114"/>
                    <a:pt x="0" y="298"/>
                    <a:pt x="0" y="298"/>
                  </a:cubicBezTo>
                  <a:cubicBezTo>
                    <a:pt x="0" y="298"/>
                    <a:pt x="106" y="606"/>
                    <a:pt x="405" y="634"/>
                  </a:cubicBezTo>
                  <a:cubicBezTo>
                    <a:pt x="405" y="578"/>
                    <a:pt x="405" y="578"/>
                    <a:pt x="405" y="578"/>
                  </a:cubicBezTo>
                  <a:cubicBezTo>
                    <a:pt x="186" y="551"/>
                    <a:pt x="111" y="309"/>
                    <a:pt x="111" y="309"/>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sz="2000">
                <a:solidFill>
                  <a:srgbClr val="FFFFFF"/>
                </a:solidFill>
              </a:endParaRPr>
            </a:p>
          </p:txBody>
        </p:sp>
      </p:grpSp>
    </p:spTree>
    <p:extLst>
      <p:ext uri="{BB962C8B-B14F-4D97-AF65-F5344CB8AC3E}">
        <p14:creationId xmlns:p14="http://schemas.microsoft.com/office/powerpoint/2010/main" val="1760782559"/>
      </p:ext>
    </p:extLst>
  </p:cSld>
  <p:clrMap bg1="dk2" tx1="lt1" bg2="dk1" tx2="lt2" accent1="accent1" accent2="accent2" accent3="accent3" accent4="accent4" accent5="accent5" accent6="accent6" hlink="hlink" folHlink="folHlink"/>
  <p:sldLayoutIdLst>
    <p:sldLayoutId id="2147484024" r:id="rId1"/>
    <p:sldLayoutId id="2147484025" r:id="rId2"/>
    <p:sldLayoutId id="2147484026" r:id="rId3"/>
    <p:sldLayoutId id="2147484027" r:id="rId4"/>
    <p:sldLayoutId id="2147484028" r:id="rId5"/>
    <p:sldLayoutId id="2147484029" r:id="rId6"/>
    <p:sldLayoutId id="2147484030" r:id="rId7"/>
    <p:sldLayoutId id="2147484031" r:id="rId8"/>
    <p:sldLayoutId id="2147484032" r:id="rId9"/>
    <p:sldLayoutId id="2147484033" r:id="rId10"/>
    <p:sldLayoutId id="2147484034" r:id="rId11"/>
    <p:sldLayoutId id="2147484035" r:id="rId1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ctr" rtl="0" fontAlgn="base">
        <a:lnSpc>
          <a:spcPct val="90000"/>
        </a:lnSpc>
        <a:spcBef>
          <a:spcPct val="0"/>
        </a:spcBef>
        <a:spcAft>
          <a:spcPct val="0"/>
        </a:spcAft>
        <a:defRPr sz="4000" b="1" cap="all" baseline="0">
          <a:solidFill>
            <a:schemeClr val="bg1"/>
          </a:solidFill>
          <a:latin typeface="Trebuchet MS" panose="020B0603020202020204" pitchFamily="34" charset="0"/>
          <a:ea typeface="+mj-ea"/>
          <a:cs typeface="+mj-cs"/>
        </a:defRPr>
      </a:lvl1pPr>
      <a:lvl2pPr algn="l" rtl="0" fontAlgn="base">
        <a:spcBef>
          <a:spcPct val="0"/>
        </a:spcBef>
        <a:spcAft>
          <a:spcPct val="0"/>
        </a:spcAft>
        <a:defRPr sz="3556" b="1">
          <a:solidFill>
            <a:srgbClr val="73B900"/>
          </a:solidFill>
          <a:latin typeface="Arial" charset="0"/>
        </a:defRPr>
      </a:lvl2pPr>
      <a:lvl3pPr algn="l" rtl="0" fontAlgn="base">
        <a:spcBef>
          <a:spcPct val="0"/>
        </a:spcBef>
        <a:spcAft>
          <a:spcPct val="0"/>
        </a:spcAft>
        <a:defRPr sz="3556" b="1">
          <a:solidFill>
            <a:srgbClr val="73B900"/>
          </a:solidFill>
          <a:latin typeface="Arial" charset="0"/>
        </a:defRPr>
      </a:lvl3pPr>
      <a:lvl4pPr algn="l" rtl="0" fontAlgn="base">
        <a:spcBef>
          <a:spcPct val="0"/>
        </a:spcBef>
        <a:spcAft>
          <a:spcPct val="0"/>
        </a:spcAft>
        <a:defRPr sz="3556" b="1">
          <a:solidFill>
            <a:srgbClr val="73B900"/>
          </a:solidFill>
          <a:latin typeface="Arial" charset="0"/>
        </a:defRPr>
      </a:lvl4pPr>
      <a:lvl5pPr algn="l" rtl="0" fontAlgn="base">
        <a:spcBef>
          <a:spcPct val="0"/>
        </a:spcBef>
        <a:spcAft>
          <a:spcPct val="0"/>
        </a:spcAft>
        <a:defRPr sz="3556" b="1">
          <a:solidFill>
            <a:srgbClr val="73B900"/>
          </a:solidFill>
          <a:latin typeface="Arial" charset="0"/>
        </a:defRPr>
      </a:lvl5pPr>
      <a:lvl6pPr marL="507995" algn="l" rtl="0" eaLnBrk="1" fontAlgn="base" hangingPunct="1">
        <a:spcBef>
          <a:spcPct val="0"/>
        </a:spcBef>
        <a:spcAft>
          <a:spcPct val="0"/>
        </a:spcAft>
        <a:defRPr sz="3556" b="1">
          <a:solidFill>
            <a:srgbClr val="73B900"/>
          </a:solidFill>
          <a:latin typeface="Arial" charset="0"/>
        </a:defRPr>
      </a:lvl6pPr>
      <a:lvl7pPr marL="1015990" algn="l" rtl="0" eaLnBrk="1" fontAlgn="base" hangingPunct="1">
        <a:spcBef>
          <a:spcPct val="0"/>
        </a:spcBef>
        <a:spcAft>
          <a:spcPct val="0"/>
        </a:spcAft>
        <a:defRPr sz="3556" b="1">
          <a:solidFill>
            <a:srgbClr val="73B900"/>
          </a:solidFill>
          <a:latin typeface="Arial" charset="0"/>
        </a:defRPr>
      </a:lvl7pPr>
      <a:lvl8pPr marL="1523985" algn="l" rtl="0" eaLnBrk="1" fontAlgn="base" hangingPunct="1">
        <a:spcBef>
          <a:spcPct val="0"/>
        </a:spcBef>
        <a:spcAft>
          <a:spcPct val="0"/>
        </a:spcAft>
        <a:defRPr sz="3556" b="1">
          <a:solidFill>
            <a:srgbClr val="73B900"/>
          </a:solidFill>
          <a:latin typeface="Arial" charset="0"/>
        </a:defRPr>
      </a:lvl8pPr>
      <a:lvl9pPr marL="2031980" algn="l" rtl="0" eaLnBrk="1" fontAlgn="base" hangingPunct="1">
        <a:spcBef>
          <a:spcPct val="0"/>
        </a:spcBef>
        <a:spcAft>
          <a:spcPct val="0"/>
        </a:spcAft>
        <a:defRPr sz="3556" b="1">
          <a:solidFill>
            <a:srgbClr val="73B900"/>
          </a:solidFill>
          <a:latin typeface="Arial" charset="0"/>
        </a:defRPr>
      </a:lvl9pPr>
    </p:titleStyle>
    <p:bodyStyle>
      <a:lvl1pPr marL="0" indent="0" algn="l" rtl="0" fontAlgn="base">
        <a:lnSpc>
          <a:spcPct val="90000"/>
        </a:lnSpc>
        <a:spcBef>
          <a:spcPts val="1000"/>
        </a:spcBef>
        <a:spcAft>
          <a:spcPts val="1000"/>
        </a:spcAft>
        <a:buClr>
          <a:schemeClr val="bg2"/>
        </a:buClr>
        <a:buSzPct val="100000"/>
        <a:buFontTx/>
        <a:buNone/>
        <a:defRPr sz="2222" b="0">
          <a:solidFill>
            <a:schemeClr val="bg1"/>
          </a:solidFill>
          <a:latin typeface="Trebuchet MS" pitchFamily="34" charset="0"/>
          <a:ea typeface="+mn-ea"/>
          <a:cs typeface="+mn-cs"/>
        </a:defRPr>
      </a:lvl1pPr>
      <a:lvl2pPr marL="634994" indent="0" algn="l" rtl="0" fontAlgn="base">
        <a:lnSpc>
          <a:spcPct val="90000"/>
        </a:lnSpc>
        <a:spcBef>
          <a:spcPts val="1000"/>
        </a:spcBef>
        <a:spcAft>
          <a:spcPts val="1000"/>
        </a:spcAft>
        <a:buClr>
          <a:schemeClr val="bg2"/>
        </a:buClr>
        <a:buSzPct val="100000"/>
        <a:buFontTx/>
        <a:buNone/>
        <a:defRPr sz="2000" b="0">
          <a:solidFill>
            <a:schemeClr val="bg1"/>
          </a:solidFill>
          <a:latin typeface="Trebuchet MS" pitchFamily="34" charset="0"/>
        </a:defRPr>
      </a:lvl2pPr>
      <a:lvl3pPr marL="1210016" indent="0" algn="l" rtl="0" fontAlgn="base">
        <a:lnSpc>
          <a:spcPct val="90000"/>
        </a:lnSpc>
        <a:spcBef>
          <a:spcPts val="1000"/>
        </a:spcBef>
        <a:spcAft>
          <a:spcPts val="1000"/>
        </a:spcAft>
        <a:buClr>
          <a:schemeClr val="bg2"/>
        </a:buClr>
        <a:buSzPct val="100000"/>
        <a:buFontTx/>
        <a:buNone/>
        <a:defRPr sz="1778" b="0">
          <a:solidFill>
            <a:schemeClr val="bg1"/>
          </a:solidFill>
          <a:latin typeface="Trebuchet MS" pitchFamily="34" charset="0"/>
        </a:defRPr>
      </a:lvl3pPr>
      <a:lvl4pPr marL="1972008" indent="-253997" algn="l" rtl="0" fontAlgn="base">
        <a:spcBef>
          <a:spcPct val="20000"/>
        </a:spcBef>
        <a:spcAft>
          <a:spcPct val="0"/>
        </a:spcAft>
        <a:buChar char="–"/>
        <a:defRPr sz="2222">
          <a:solidFill>
            <a:schemeClr val="bg1"/>
          </a:solidFill>
          <a:latin typeface="+mn-lt"/>
        </a:defRPr>
      </a:lvl4pPr>
      <a:lvl5pPr marL="2353004" indent="-253997" algn="l" rtl="0" fontAlgn="base">
        <a:spcBef>
          <a:spcPct val="20000"/>
        </a:spcBef>
        <a:spcAft>
          <a:spcPct val="0"/>
        </a:spcAft>
        <a:buChar char="»"/>
        <a:defRPr sz="2222">
          <a:solidFill>
            <a:schemeClr val="bg1"/>
          </a:solidFill>
          <a:latin typeface="+mn-lt"/>
        </a:defRPr>
      </a:lvl5pPr>
      <a:lvl6pPr marL="2860999" indent="-253997" algn="l" rtl="0" eaLnBrk="1" fontAlgn="base" hangingPunct="1">
        <a:spcBef>
          <a:spcPct val="20000"/>
        </a:spcBef>
        <a:spcAft>
          <a:spcPct val="0"/>
        </a:spcAft>
        <a:buChar char="»"/>
        <a:defRPr sz="2222">
          <a:solidFill>
            <a:schemeClr val="bg1"/>
          </a:solidFill>
          <a:latin typeface="+mn-lt"/>
        </a:defRPr>
      </a:lvl6pPr>
      <a:lvl7pPr marL="3368994" indent="-253997" algn="l" rtl="0" eaLnBrk="1" fontAlgn="base" hangingPunct="1">
        <a:spcBef>
          <a:spcPct val="20000"/>
        </a:spcBef>
        <a:spcAft>
          <a:spcPct val="0"/>
        </a:spcAft>
        <a:buChar char="»"/>
        <a:defRPr sz="2222">
          <a:solidFill>
            <a:schemeClr val="bg1"/>
          </a:solidFill>
          <a:latin typeface="+mn-lt"/>
        </a:defRPr>
      </a:lvl7pPr>
      <a:lvl8pPr marL="3876989" indent="-253997" algn="l" rtl="0" eaLnBrk="1" fontAlgn="base" hangingPunct="1">
        <a:spcBef>
          <a:spcPct val="20000"/>
        </a:spcBef>
        <a:spcAft>
          <a:spcPct val="0"/>
        </a:spcAft>
        <a:buChar char="»"/>
        <a:defRPr sz="2222">
          <a:solidFill>
            <a:schemeClr val="bg1"/>
          </a:solidFill>
          <a:latin typeface="+mn-lt"/>
        </a:defRPr>
      </a:lvl8pPr>
      <a:lvl9pPr marL="4384984" indent="-253997" algn="l" rtl="0" eaLnBrk="1" fontAlgn="base" hangingPunct="1">
        <a:spcBef>
          <a:spcPct val="20000"/>
        </a:spcBef>
        <a:spcAft>
          <a:spcPct val="0"/>
        </a:spcAft>
        <a:buChar char="»"/>
        <a:defRPr sz="2222">
          <a:solidFill>
            <a:schemeClr val="bg1"/>
          </a:solidFill>
          <a:latin typeface="+mn-lt"/>
        </a:defRPr>
      </a:lvl9pPr>
    </p:bodyStyle>
    <p:otherStyle>
      <a:defPPr>
        <a:defRPr lang="en-US"/>
      </a:defPPr>
      <a:lvl1pPr marL="0" algn="l" defTabSz="1015990" rtl="0" eaLnBrk="1" latinLnBrk="0" hangingPunct="1">
        <a:defRPr sz="2000" kern="1200">
          <a:solidFill>
            <a:schemeClr val="tx1"/>
          </a:solidFill>
          <a:latin typeface="+mn-lt"/>
          <a:ea typeface="+mn-ea"/>
          <a:cs typeface="+mn-cs"/>
        </a:defRPr>
      </a:lvl1pPr>
      <a:lvl2pPr marL="507995" algn="l" defTabSz="1015990" rtl="0" eaLnBrk="1" latinLnBrk="0" hangingPunct="1">
        <a:defRPr sz="2000" kern="1200">
          <a:solidFill>
            <a:schemeClr val="tx1"/>
          </a:solidFill>
          <a:latin typeface="+mn-lt"/>
          <a:ea typeface="+mn-ea"/>
          <a:cs typeface="+mn-cs"/>
        </a:defRPr>
      </a:lvl2pPr>
      <a:lvl3pPr marL="1015990" algn="l" defTabSz="1015990" rtl="0" eaLnBrk="1" latinLnBrk="0" hangingPunct="1">
        <a:defRPr sz="2000" kern="1200">
          <a:solidFill>
            <a:schemeClr val="tx1"/>
          </a:solidFill>
          <a:latin typeface="+mn-lt"/>
          <a:ea typeface="+mn-ea"/>
          <a:cs typeface="+mn-cs"/>
        </a:defRPr>
      </a:lvl3pPr>
      <a:lvl4pPr marL="1523985" algn="l" defTabSz="1015990" rtl="0" eaLnBrk="1" latinLnBrk="0" hangingPunct="1">
        <a:defRPr sz="2000" kern="1200">
          <a:solidFill>
            <a:schemeClr val="tx1"/>
          </a:solidFill>
          <a:latin typeface="+mn-lt"/>
          <a:ea typeface="+mn-ea"/>
          <a:cs typeface="+mn-cs"/>
        </a:defRPr>
      </a:lvl4pPr>
      <a:lvl5pPr marL="2031980" algn="l" defTabSz="1015990" rtl="0" eaLnBrk="1" latinLnBrk="0" hangingPunct="1">
        <a:defRPr sz="2000" kern="1200">
          <a:solidFill>
            <a:schemeClr val="tx1"/>
          </a:solidFill>
          <a:latin typeface="+mn-lt"/>
          <a:ea typeface="+mn-ea"/>
          <a:cs typeface="+mn-cs"/>
        </a:defRPr>
      </a:lvl5pPr>
      <a:lvl6pPr marL="2539975" algn="l" defTabSz="1015990" rtl="0" eaLnBrk="1" latinLnBrk="0" hangingPunct="1">
        <a:defRPr sz="2000" kern="1200">
          <a:solidFill>
            <a:schemeClr val="tx1"/>
          </a:solidFill>
          <a:latin typeface="+mn-lt"/>
          <a:ea typeface="+mn-ea"/>
          <a:cs typeface="+mn-cs"/>
        </a:defRPr>
      </a:lvl6pPr>
      <a:lvl7pPr marL="3047970" algn="l" defTabSz="1015990" rtl="0" eaLnBrk="1" latinLnBrk="0" hangingPunct="1">
        <a:defRPr sz="2000" kern="1200">
          <a:solidFill>
            <a:schemeClr val="tx1"/>
          </a:solidFill>
          <a:latin typeface="+mn-lt"/>
          <a:ea typeface="+mn-ea"/>
          <a:cs typeface="+mn-cs"/>
        </a:defRPr>
      </a:lvl7pPr>
      <a:lvl8pPr marL="3555964" algn="l" defTabSz="1015990" rtl="0" eaLnBrk="1" latinLnBrk="0" hangingPunct="1">
        <a:defRPr sz="2000" kern="1200">
          <a:solidFill>
            <a:schemeClr val="tx1"/>
          </a:solidFill>
          <a:latin typeface="+mn-lt"/>
          <a:ea typeface="+mn-ea"/>
          <a:cs typeface="+mn-cs"/>
        </a:defRPr>
      </a:lvl8pPr>
      <a:lvl9pPr marL="4063959" algn="l" defTabSz="1015990" rtl="0" eaLnBrk="1" latinLnBrk="0" hangingPunct="1">
        <a:defRPr sz="20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555273" y="726147"/>
            <a:ext cx="11081461" cy="656590"/>
          </a:xfrm>
          <a:prstGeom prst="rect">
            <a:avLst/>
          </a:prstGeom>
          <a:noFill/>
          <a:ln w="9525">
            <a:noFill/>
            <a:miter lim="800000"/>
            <a:headEnd/>
            <a:tailEnd/>
          </a:ln>
        </p:spPr>
        <p:txBody>
          <a:bodyPr vert="horz" wrap="square" lIns="91440" tIns="45720" rIns="91440" bIns="45720" numCol="1" anchor="b" anchorCtr="0" compatLnSpc="1">
            <a:prstTxWarp prst="textNoShape">
              <a:avLst/>
            </a:prstTxWarp>
            <a:noAutofit/>
          </a:bodyPr>
          <a:lstStyle/>
          <a:p>
            <a:pPr lvl="0"/>
            <a:r>
              <a:rPr lang="en-US" dirty="0"/>
              <a:t>Click to edit Master title style</a:t>
            </a:r>
          </a:p>
        </p:txBody>
      </p:sp>
      <p:sp>
        <p:nvSpPr>
          <p:cNvPr id="1027" name="Rectangle 3"/>
          <p:cNvSpPr>
            <a:spLocks noGrp="1" noChangeArrowheads="1"/>
          </p:cNvSpPr>
          <p:nvPr>
            <p:ph type="body" idx="1"/>
          </p:nvPr>
        </p:nvSpPr>
        <p:spPr bwMode="auto">
          <a:xfrm>
            <a:off x="574893" y="2224854"/>
            <a:ext cx="11054368" cy="434227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p:txBody>
      </p:sp>
      <p:sp>
        <p:nvSpPr>
          <p:cNvPr id="4" name="TextBox 3"/>
          <p:cNvSpPr txBox="1"/>
          <p:nvPr userDrawn="1"/>
        </p:nvSpPr>
        <p:spPr>
          <a:xfrm>
            <a:off x="10846951" y="6479177"/>
            <a:ext cx="356698" cy="179601"/>
          </a:xfrm>
          <a:prstGeom prst="rect">
            <a:avLst/>
          </a:prstGeom>
          <a:noFill/>
        </p:spPr>
        <p:txBody>
          <a:bodyPr wrap="square" lIns="0" tIns="0" rIns="0" bIns="0" rtlCol="0" anchor="ctr">
            <a:spAutoFit/>
          </a:bodyPr>
          <a:lstStyle>
            <a:defPPr>
              <a:defRPr lang="en-US"/>
            </a:defPPr>
            <a:lvl1pPr algn="ctr">
              <a:defRPr sz="4400" cap="all">
                <a:solidFill>
                  <a:schemeClr val="bg1"/>
                </a:solidFill>
                <a:latin typeface="Century Gothic" pitchFamily="34" charset="0"/>
              </a:defRPr>
            </a:lvl1pPr>
          </a:lstStyle>
          <a:p>
            <a:pPr algn="r"/>
            <a:fld id="{9EF62655-870B-4C06-BC3D-C67D37BAE36D}" type="slidenum">
              <a:rPr lang="en-US" sz="944" kern="1200" smtClean="0">
                <a:solidFill>
                  <a:schemeClr val="accent4"/>
                </a:solidFill>
                <a:latin typeface="Trebuchet MS" panose="020B0603020202020204" pitchFamily="34" charset="0"/>
                <a:ea typeface="MS PGothic" pitchFamily="34" charset="-128"/>
                <a:cs typeface="+mn-cs"/>
              </a:rPr>
              <a:pPr algn="r"/>
              <a:t>‹#›</a:t>
            </a:fld>
            <a:r>
              <a:rPr lang="en-US" sz="1167" cap="none" baseline="0" dirty="0">
                <a:solidFill>
                  <a:schemeClr val="accent2">
                    <a:lumMod val="60000"/>
                    <a:lumOff val="40000"/>
                  </a:schemeClr>
                </a:solidFill>
              </a:rPr>
              <a:t> </a:t>
            </a:r>
            <a:endParaRPr lang="en-US" sz="1167" cap="none" dirty="0">
              <a:solidFill>
                <a:schemeClr val="accent2">
                  <a:lumMod val="60000"/>
                  <a:lumOff val="40000"/>
                </a:schemeClr>
              </a:solidFill>
            </a:endParaRPr>
          </a:p>
        </p:txBody>
      </p:sp>
      <p:grpSp>
        <p:nvGrpSpPr>
          <p:cNvPr id="5" name="Group 4"/>
          <p:cNvGrpSpPr/>
          <p:nvPr userDrawn="1"/>
        </p:nvGrpSpPr>
        <p:grpSpPr>
          <a:xfrm>
            <a:off x="11281896" y="6518239"/>
            <a:ext cx="648336" cy="119757"/>
            <a:chOff x="677492" y="-1417931"/>
            <a:chExt cx="3154606" cy="582700"/>
          </a:xfrm>
        </p:grpSpPr>
        <p:sp>
          <p:nvSpPr>
            <p:cNvPr id="6" name="Freeform 5"/>
            <p:cNvSpPr>
              <a:spLocks noEditPoints="1"/>
            </p:cNvSpPr>
            <p:nvPr userDrawn="1"/>
          </p:nvSpPr>
          <p:spPr bwMode="auto">
            <a:xfrm>
              <a:off x="3761772" y="-980905"/>
              <a:ext cx="70326" cy="68652"/>
            </a:xfrm>
            <a:custGeom>
              <a:avLst/>
              <a:gdLst>
                <a:gd name="T0" fmla="*/ 36 w 87"/>
                <a:gd name="T1" fmla="*/ 37 h 83"/>
                <a:gd name="T2" fmla="*/ 36 w 87"/>
                <a:gd name="T3" fmla="*/ 26 h 83"/>
                <a:gd name="T4" fmla="*/ 43 w 87"/>
                <a:gd name="T5" fmla="*/ 26 h 83"/>
                <a:gd name="T6" fmla="*/ 52 w 87"/>
                <a:gd name="T7" fmla="*/ 31 h 83"/>
                <a:gd name="T8" fmla="*/ 45 w 87"/>
                <a:gd name="T9" fmla="*/ 37 h 83"/>
                <a:gd name="T10" fmla="*/ 36 w 87"/>
                <a:gd name="T11" fmla="*/ 37 h 83"/>
                <a:gd name="T12" fmla="*/ 36 w 87"/>
                <a:gd name="T13" fmla="*/ 45 h 83"/>
                <a:gd name="T14" fmla="*/ 41 w 87"/>
                <a:gd name="T15" fmla="*/ 45 h 83"/>
                <a:gd name="T16" fmla="*/ 52 w 87"/>
                <a:gd name="T17" fmla="*/ 63 h 83"/>
                <a:gd name="T18" fmla="*/ 63 w 87"/>
                <a:gd name="T19" fmla="*/ 63 h 83"/>
                <a:gd name="T20" fmla="*/ 52 w 87"/>
                <a:gd name="T21" fmla="*/ 44 h 83"/>
                <a:gd name="T22" fmla="*/ 63 w 87"/>
                <a:gd name="T23" fmla="*/ 32 h 83"/>
                <a:gd name="T24" fmla="*/ 44 w 87"/>
                <a:gd name="T25" fmla="*/ 19 h 83"/>
                <a:gd name="T26" fmla="*/ 26 w 87"/>
                <a:gd name="T27" fmla="*/ 19 h 83"/>
                <a:gd name="T28" fmla="*/ 26 w 87"/>
                <a:gd name="T29" fmla="*/ 63 h 83"/>
                <a:gd name="T30" fmla="*/ 36 w 87"/>
                <a:gd name="T31" fmla="*/ 63 h 83"/>
                <a:gd name="T32" fmla="*/ 36 w 87"/>
                <a:gd name="T33" fmla="*/ 45 h 83"/>
                <a:gd name="T34" fmla="*/ 87 w 87"/>
                <a:gd name="T35" fmla="*/ 41 h 83"/>
                <a:gd name="T36" fmla="*/ 44 w 87"/>
                <a:gd name="T37" fmla="*/ 0 h 83"/>
                <a:gd name="T38" fmla="*/ 0 w 87"/>
                <a:gd name="T39" fmla="*/ 41 h 83"/>
                <a:gd name="T40" fmla="*/ 44 w 87"/>
                <a:gd name="T41" fmla="*/ 83 h 83"/>
                <a:gd name="T42" fmla="*/ 87 w 87"/>
                <a:gd name="T43" fmla="*/ 41 h 83"/>
                <a:gd name="T44" fmla="*/ 74 w 87"/>
                <a:gd name="T45" fmla="*/ 41 h 83"/>
                <a:gd name="T46" fmla="*/ 44 w 87"/>
                <a:gd name="T47" fmla="*/ 73 h 83"/>
                <a:gd name="T48" fmla="*/ 44 w 87"/>
                <a:gd name="T49" fmla="*/ 73 h 83"/>
                <a:gd name="T50" fmla="*/ 13 w 87"/>
                <a:gd name="T51" fmla="*/ 41 h 83"/>
                <a:gd name="T52" fmla="*/ 44 w 87"/>
                <a:gd name="T53" fmla="*/ 9 h 83"/>
                <a:gd name="T54" fmla="*/ 74 w 87"/>
                <a:gd name="T55" fmla="*/ 4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7" h="83">
                  <a:moveTo>
                    <a:pt x="36" y="37"/>
                  </a:moveTo>
                  <a:cubicBezTo>
                    <a:pt x="36" y="26"/>
                    <a:pt x="36" y="26"/>
                    <a:pt x="36" y="26"/>
                  </a:cubicBezTo>
                  <a:cubicBezTo>
                    <a:pt x="43" y="26"/>
                    <a:pt x="43" y="26"/>
                    <a:pt x="43" y="26"/>
                  </a:cubicBezTo>
                  <a:cubicBezTo>
                    <a:pt x="47" y="26"/>
                    <a:pt x="52" y="27"/>
                    <a:pt x="52" y="31"/>
                  </a:cubicBezTo>
                  <a:cubicBezTo>
                    <a:pt x="52" y="36"/>
                    <a:pt x="50" y="37"/>
                    <a:pt x="45" y="37"/>
                  </a:cubicBezTo>
                  <a:cubicBezTo>
                    <a:pt x="36" y="37"/>
                    <a:pt x="36" y="37"/>
                    <a:pt x="36" y="37"/>
                  </a:cubicBezTo>
                  <a:moveTo>
                    <a:pt x="36" y="45"/>
                  </a:moveTo>
                  <a:cubicBezTo>
                    <a:pt x="41" y="45"/>
                    <a:pt x="41" y="45"/>
                    <a:pt x="41" y="45"/>
                  </a:cubicBezTo>
                  <a:cubicBezTo>
                    <a:pt x="52" y="63"/>
                    <a:pt x="52" y="63"/>
                    <a:pt x="52" y="63"/>
                  </a:cubicBezTo>
                  <a:cubicBezTo>
                    <a:pt x="63" y="63"/>
                    <a:pt x="63" y="63"/>
                    <a:pt x="63" y="63"/>
                  </a:cubicBezTo>
                  <a:cubicBezTo>
                    <a:pt x="52" y="44"/>
                    <a:pt x="52" y="44"/>
                    <a:pt x="52" y="44"/>
                  </a:cubicBezTo>
                  <a:cubicBezTo>
                    <a:pt x="58" y="43"/>
                    <a:pt x="63" y="41"/>
                    <a:pt x="63" y="32"/>
                  </a:cubicBezTo>
                  <a:cubicBezTo>
                    <a:pt x="63" y="22"/>
                    <a:pt x="56" y="19"/>
                    <a:pt x="44" y="19"/>
                  </a:cubicBezTo>
                  <a:cubicBezTo>
                    <a:pt x="26" y="19"/>
                    <a:pt x="26" y="19"/>
                    <a:pt x="26" y="19"/>
                  </a:cubicBezTo>
                  <a:cubicBezTo>
                    <a:pt x="26" y="63"/>
                    <a:pt x="26" y="63"/>
                    <a:pt x="26" y="63"/>
                  </a:cubicBezTo>
                  <a:cubicBezTo>
                    <a:pt x="36" y="63"/>
                    <a:pt x="36" y="63"/>
                    <a:pt x="36" y="63"/>
                  </a:cubicBezTo>
                  <a:cubicBezTo>
                    <a:pt x="36" y="45"/>
                    <a:pt x="36" y="45"/>
                    <a:pt x="36" y="45"/>
                  </a:cubicBezTo>
                  <a:moveTo>
                    <a:pt x="87" y="41"/>
                  </a:moveTo>
                  <a:cubicBezTo>
                    <a:pt x="87" y="15"/>
                    <a:pt x="66" y="0"/>
                    <a:pt x="44" y="0"/>
                  </a:cubicBezTo>
                  <a:cubicBezTo>
                    <a:pt x="21" y="0"/>
                    <a:pt x="0" y="15"/>
                    <a:pt x="0" y="41"/>
                  </a:cubicBezTo>
                  <a:cubicBezTo>
                    <a:pt x="0" y="67"/>
                    <a:pt x="21" y="83"/>
                    <a:pt x="44" y="83"/>
                  </a:cubicBezTo>
                  <a:cubicBezTo>
                    <a:pt x="66" y="83"/>
                    <a:pt x="87" y="67"/>
                    <a:pt x="87" y="41"/>
                  </a:cubicBezTo>
                  <a:moveTo>
                    <a:pt x="74" y="41"/>
                  </a:moveTo>
                  <a:cubicBezTo>
                    <a:pt x="74" y="60"/>
                    <a:pt x="60" y="73"/>
                    <a:pt x="44" y="73"/>
                  </a:cubicBezTo>
                  <a:cubicBezTo>
                    <a:pt x="44" y="73"/>
                    <a:pt x="44" y="73"/>
                    <a:pt x="44" y="73"/>
                  </a:cubicBezTo>
                  <a:cubicBezTo>
                    <a:pt x="26" y="73"/>
                    <a:pt x="13" y="60"/>
                    <a:pt x="13" y="41"/>
                  </a:cubicBezTo>
                  <a:cubicBezTo>
                    <a:pt x="13" y="22"/>
                    <a:pt x="26" y="9"/>
                    <a:pt x="44" y="9"/>
                  </a:cubicBezTo>
                  <a:cubicBezTo>
                    <a:pt x="60" y="9"/>
                    <a:pt x="74" y="22"/>
                    <a:pt x="74" y="4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7" name="Freeform 6"/>
            <p:cNvSpPr>
              <a:spLocks noEditPoints="1"/>
            </p:cNvSpPr>
            <p:nvPr userDrawn="1"/>
          </p:nvSpPr>
          <p:spPr bwMode="auto">
            <a:xfrm>
              <a:off x="1700563" y="-1309093"/>
              <a:ext cx="2039443" cy="385118"/>
            </a:xfrm>
            <a:custGeom>
              <a:avLst/>
              <a:gdLst>
                <a:gd name="T0" fmla="*/ 1048 w 2520"/>
                <a:gd name="T1" fmla="*/ 0 h 472"/>
                <a:gd name="T2" fmla="*/ 1048 w 2520"/>
                <a:gd name="T3" fmla="*/ 472 h 472"/>
                <a:gd name="T4" fmla="*/ 1181 w 2520"/>
                <a:gd name="T5" fmla="*/ 472 h 472"/>
                <a:gd name="T6" fmla="*/ 1181 w 2520"/>
                <a:gd name="T7" fmla="*/ 0 h 472"/>
                <a:gd name="T8" fmla="*/ 1048 w 2520"/>
                <a:gd name="T9" fmla="*/ 0 h 472"/>
                <a:gd name="T10" fmla="*/ 0 w 2520"/>
                <a:gd name="T11" fmla="*/ 0 h 472"/>
                <a:gd name="T12" fmla="*/ 0 w 2520"/>
                <a:gd name="T13" fmla="*/ 472 h 472"/>
                <a:gd name="T14" fmla="*/ 134 w 2520"/>
                <a:gd name="T15" fmla="*/ 472 h 472"/>
                <a:gd name="T16" fmla="*/ 134 w 2520"/>
                <a:gd name="T17" fmla="*/ 105 h 472"/>
                <a:gd name="T18" fmla="*/ 239 w 2520"/>
                <a:gd name="T19" fmla="*/ 106 h 472"/>
                <a:gd name="T20" fmla="*/ 314 w 2520"/>
                <a:gd name="T21" fmla="*/ 132 h 472"/>
                <a:gd name="T22" fmla="*/ 344 w 2520"/>
                <a:gd name="T23" fmla="*/ 257 h 472"/>
                <a:gd name="T24" fmla="*/ 344 w 2520"/>
                <a:gd name="T25" fmla="*/ 472 h 472"/>
                <a:gd name="T26" fmla="*/ 474 w 2520"/>
                <a:gd name="T27" fmla="*/ 472 h 472"/>
                <a:gd name="T28" fmla="*/ 474 w 2520"/>
                <a:gd name="T29" fmla="*/ 211 h 472"/>
                <a:gd name="T30" fmla="*/ 239 w 2520"/>
                <a:gd name="T31" fmla="*/ 0 h 472"/>
                <a:gd name="T32" fmla="*/ 0 w 2520"/>
                <a:gd name="T33" fmla="*/ 0 h 472"/>
                <a:gd name="T34" fmla="*/ 1262 w 2520"/>
                <a:gd name="T35" fmla="*/ 0 h 472"/>
                <a:gd name="T36" fmla="*/ 1262 w 2520"/>
                <a:gd name="T37" fmla="*/ 472 h 472"/>
                <a:gd name="T38" fmla="*/ 1479 w 2520"/>
                <a:gd name="T39" fmla="*/ 472 h 472"/>
                <a:gd name="T40" fmla="*/ 1672 w 2520"/>
                <a:gd name="T41" fmla="*/ 410 h 472"/>
                <a:gd name="T42" fmla="*/ 1719 w 2520"/>
                <a:gd name="T43" fmla="*/ 242 h 472"/>
                <a:gd name="T44" fmla="*/ 1676 w 2520"/>
                <a:gd name="T45" fmla="*/ 79 h 472"/>
                <a:gd name="T46" fmla="*/ 1449 w 2520"/>
                <a:gd name="T47" fmla="*/ 0 h 472"/>
                <a:gd name="T48" fmla="*/ 1262 w 2520"/>
                <a:gd name="T49" fmla="*/ 0 h 472"/>
                <a:gd name="T50" fmla="*/ 1395 w 2520"/>
                <a:gd name="T51" fmla="*/ 103 h 472"/>
                <a:gd name="T52" fmla="*/ 1452 w 2520"/>
                <a:gd name="T53" fmla="*/ 103 h 472"/>
                <a:gd name="T54" fmla="*/ 1589 w 2520"/>
                <a:gd name="T55" fmla="*/ 237 h 472"/>
                <a:gd name="T56" fmla="*/ 1452 w 2520"/>
                <a:gd name="T57" fmla="*/ 372 h 472"/>
                <a:gd name="T58" fmla="*/ 1395 w 2520"/>
                <a:gd name="T59" fmla="*/ 372 h 472"/>
                <a:gd name="T60" fmla="*/ 1395 w 2520"/>
                <a:gd name="T61" fmla="*/ 103 h 472"/>
                <a:gd name="T62" fmla="*/ 856 w 2520"/>
                <a:gd name="T63" fmla="*/ 0 h 472"/>
                <a:gd name="T64" fmla="*/ 745 w 2520"/>
                <a:gd name="T65" fmla="*/ 374 h 472"/>
                <a:gd name="T66" fmla="*/ 638 w 2520"/>
                <a:gd name="T67" fmla="*/ 0 h 472"/>
                <a:gd name="T68" fmla="*/ 494 w 2520"/>
                <a:gd name="T69" fmla="*/ 0 h 472"/>
                <a:gd name="T70" fmla="*/ 646 w 2520"/>
                <a:gd name="T71" fmla="*/ 472 h 472"/>
                <a:gd name="T72" fmla="*/ 838 w 2520"/>
                <a:gd name="T73" fmla="*/ 472 h 472"/>
                <a:gd name="T74" fmla="*/ 992 w 2520"/>
                <a:gd name="T75" fmla="*/ 0 h 472"/>
                <a:gd name="T76" fmla="*/ 856 w 2520"/>
                <a:gd name="T77" fmla="*/ 0 h 472"/>
                <a:gd name="T78" fmla="*/ 1781 w 2520"/>
                <a:gd name="T79" fmla="*/ 472 h 472"/>
                <a:gd name="T80" fmla="*/ 1915 w 2520"/>
                <a:gd name="T81" fmla="*/ 472 h 472"/>
                <a:gd name="T82" fmla="*/ 1915 w 2520"/>
                <a:gd name="T83" fmla="*/ 0 h 472"/>
                <a:gd name="T84" fmla="*/ 1781 w 2520"/>
                <a:gd name="T85" fmla="*/ 0 h 472"/>
                <a:gd name="T86" fmla="*/ 1781 w 2520"/>
                <a:gd name="T87" fmla="*/ 472 h 472"/>
                <a:gd name="T88" fmla="*/ 2155 w 2520"/>
                <a:gd name="T89" fmla="*/ 1 h 472"/>
                <a:gd name="T90" fmla="*/ 1969 w 2520"/>
                <a:gd name="T91" fmla="*/ 472 h 472"/>
                <a:gd name="T92" fmla="*/ 2100 w 2520"/>
                <a:gd name="T93" fmla="*/ 472 h 472"/>
                <a:gd name="T94" fmla="*/ 2130 w 2520"/>
                <a:gd name="T95" fmla="*/ 389 h 472"/>
                <a:gd name="T96" fmla="*/ 2350 w 2520"/>
                <a:gd name="T97" fmla="*/ 389 h 472"/>
                <a:gd name="T98" fmla="*/ 2378 w 2520"/>
                <a:gd name="T99" fmla="*/ 472 h 472"/>
                <a:gd name="T100" fmla="*/ 2520 w 2520"/>
                <a:gd name="T101" fmla="*/ 472 h 472"/>
                <a:gd name="T102" fmla="*/ 2333 w 2520"/>
                <a:gd name="T103" fmla="*/ 1 h 472"/>
                <a:gd name="T104" fmla="*/ 2155 w 2520"/>
                <a:gd name="T105" fmla="*/ 1 h 472"/>
                <a:gd name="T106" fmla="*/ 2241 w 2520"/>
                <a:gd name="T107" fmla="*/ 87 h 472"/>
                <a:gd name="T108" fmla="*/ 2322 w 2520"/>
                <a:gd name="T109" fmla="*/ 307 h 472"/>
                <a:gd name="T110" fmla="*/ 2158 w 2520"/>
                <a:gd name="T111" fmla="*/ 307 h 472"/>
                <a:gd name="T112" fmla="*/ 2241 w 2520"/>
                <a:gd name="T113" fmla="*/ 87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520" h="472">
                  <a:moveTo>
                    <a:pt x="1048" y="0"/>
                  </a:moveTo>
                  <a:cubicBezTo>
                    <a:pt x="1048" y="472"/>
                    <a:pt x="1048" y="472"/>
                    <a:pt x="1048" y="472"/>
                  </a:cubicBezTo>
                  <a:cubicBezTo>
                    <a:pt x="1181" y="472"/>
                    <a:pt x="1181" y="472"/>
                    <a:pt x="1181" y="472"/>
                  </a:cubicBezTo>
                  <a:cubicBezTo>
                    <a:pt x="1181" y="0"/>
                    <a:pt x="1181" y="0"/>
                    <a:pt x="1181" y="0"/>
                  </a:cubicBezTo>
                  <a:lnTo>
                    <a:pt x="1048" y="0"/>
                  </a:lnTo>
                  <a:close/>
                  <a:moveTo>
                    <a:pt x="0" y="0"/>
                  </a:moveTo>
                  <a:cubicBezTo>
                    <a:pt x="0" y="472"/>
                    <a:pt x="0" y="472"/>
                    <a:pt x="0" y="472"/>
                  </a:cubicBezTo>
                  <a:cubicBezTo>
                    <a:pt x="134" y="472"/>
                    <a:pt x="134" y="472"/>
                    <a:pt x="134" y="472"/>
                  </a:cubicBezTo>
                  <a:cubicBezTo>
                    <a:pt x="134" y="105"/>
                    <a:pt x="134" y="105"/>
                    <a:pt x="134" y="105"/>
                  </a:cubicBezTo>
                  <a:cubicBezTo>
                    <a:pt x="239" y="106"/>
                    <a:pt x="239" y="106"/>
                    <a:pt x="239" y="106"/>
                  </a:cubicBezTo>
                  <a:cubicBezTo>
                    <a:pt x="273" y="106"/>
                    <a:pt x="297" y="114"/>
                    <a:pt x="314" y="132"/>
                  </a:cubicBezTo>
                  <a:cubicBezTo>
                    <a:pt x="335" y="154"/>
                    <a:pt x="344" y="191"/>
                    <a:pt x="344" y="257"/>
                  </a:cubicBezTo>
                  <a:cubicBezTo>
                    <a:pt x="344" y="472"/>
                    <a:pt x="344" y="472"/>
                    <a:pt x="344" y="472"/>
                  </a:cubicBezTo>
                  <a:cubicBezTo>
                    <a:pt x="474" y="472"/>
                    <a:pt x="474" y="472"/>
                    <a:pt x="474" y="472"/>
                  </a:cubicBezTo>
                  <a:cubicBezTo>
                    <a:pt x="474" y="211"/>
                    <a:pt x="474" y="211"/>
                    <a:pt x="474" y="211"/>
                  </a:cubicBezTo>
                  <a:cubicBezTo>
                    <a:pt x="474" y="25"/>
                    <a:pt x="355" y="0"/>
                    <a:pt x="239" y="0"/>
                  </a:cubicBezTo>
                  <a:lnTo>
                    <a:pt x="0" y="0"/>
                  </a:lnTo>
                  <a:close/>
                  <a:moveTo>
                    <a:pt x="1262" y="0"/>
                  </a:moveTo>
                  <a:cubicBezTo>
                    <a:pt x="1262" y="472"/>
                    <a:pt x="1262" y="472"/>
                    <a:pt x="1262" y="472"/>
                  </a:cubicBezTo>
                  <a:cubicBezTo>
                    <a:pt x="1479" y="472"/>
                    <a:pt x="1479" y="472"/>
                    <a:pt x="1479" y="472"/>
                  </a:cubicBezTo>
                  <a:cubicBezTo>
                    <a:pt x="1594" y="472"/>
                    <a:pt x="1631" y="453"/>
                    <a:pt x="1672" y="410"/>
                  </a:cubicBezTo>
                  <a:cubicBezTo>
                    <a:pt x="1701" y="380"/>
                    <a:pt x="1719" y="314"/>
                    <a:pt x="1719" y="242"/>
                  </a:cubicBezTo>
                  <a:cubicBezTo>
                    <a:pt x="1719" y="175"/>
                    <a:pt x="1704" y="116"/>
                    <a:pt x="1676" y="79"/>
                  </a:cubicBezTo>
                  <a:cubicBezTo>
                    <a:pt x="1627" y="13"/>
                    <a:pt x="1556" y="0"/>
                    <a:pt x="1449" y="0"/>
                  </a:cubicBezTo>
                  <a:lnTo>
                    <a:pt x="1262" y="0"/>
                  </a:lnTo>
                  <a:close/>
                  <a:moveTo>
                    <a:pt x="1395" y="103"/>
                  </a:moveTo>
                  <a:cubicBezTo>
                    <a:pt x="1452" y="103"/>
                    <a:pt x="1452" y="103"/>
                    <a:pt x="1452" y="103"/>
                  </a:cubicBezTo>
                  <a:cubicBezTo>
                    <a:pt x="1535" y="103"/>
                    <a:pt x="1589" y="140"/>
                    <a:pt x="1589" y="237"/>
                  </a:cubicBezTo>
                  <a:cubicBezTo>
                    <a:pt x="1589" y="334"/>
                    <a:pt x="1535" y="372"/>
                    <a:pt x="1452" y="372"/>
                  </a:cubicBezTo>
                  <a:cubicBezTo>
                    <a:pt x="1395" y="372"/>
                    <a:pt x="1395" y="372"/>
                    <a:pt x="1395" y="372"/>
                  </a:cubicBezTo>
                  <a:lnTo>
                    <a:pt x="1395" y="103"/>
                  </a:lnTo>
                  <a:close/>
                  <a:moveTo>
                    <a:pt x="856" y="0"/>
                  </a:moveTo>
                  <a:cubicBezTo>
                    <a:pt x="745" y="374"/>
                    <a:pt x="745" y="374"/>
                    <a:pt x="745" y="374"/>
                  </a:cubicBezTo>
                  <a:cubicBezTo>
                    <a:pt x="638" y="0"/>
                    <a:pt x="638" y="0"/>
                    <a:pt x="638" y="0"/>
                  </a:cubicBezTo>
                  <a:cubicBezTo>
                    <a:pt x="494" y="0"/>
                    <a:pt x="494" y="0"/>
                    <a:pt x="494" y="0"/>
                  </a:cubicBezTo>
                  <a:cubicBezTo>
                    <a:pt x="646" y="472"/>
                    <a:pt x="646" y="472"/>
                    <a:pt x="646" y="472"/>
                  </a:cubicBezTo>
                  <a:cubicBezTo>
                    <a:pt x="838" y="472"/>
                    <a:pt x="838" y="472"/>
                    <a:pt x="838" y="472"/>
                  </a:cubicBezTo>
                  <a:cubicBezTo>
                    <a:pt x="992" y="0"/>
                    <a:pt x="992" y="0"/>
                    <a:pt x="992" y="0"/>
                  </a:cubicBezTo>
                  <a:lnTo>
                    <a:pt x="856" y="0"/>
                  </a:lnTo>
                  <a:close/>
                  <a:moveTo>
                    <a:pt x="1781" y="472"/>
                  </a:moveTo>
                  <a:cubicBezTo>
                    <a:pt x="1915" y="472"/>
                    <a:pt x="1915" y="472"/>
                    <a:pt x="1915" y="472"/>
                  </a:cubicBezTo>
                  <a:cubicBezTo>
                    <a:pt x="1915" y="0"/>
                    <a:pt x="1915" y="0"/>
                    <a:pt x="1915" y="0"/>
                  </a:cubicBezTo>
                  <a:cubicBezTo>
                    <a:pt x="1781" y="0"/>
                    <a:pt x="1781" y="0"/>
                    <a:pt x="1781" y="0"/>
                  </a:cubicBezTo>
                  <a:lnTo>
                    <a:pt x="1781" y="472"/>
                  </a:lnTo>
                  <a:close/>
                  <a:moveTo>
                    <a:pt x="2155" y="1"/>
                  </a:moveTo>
                  <a:cubicBezTo>
                    <a:pt x="1969" y="472"/>
                    <a:pt x="1969" y="472"/>
                    <a:pt x="1969" y="472"/>
                  </a:cubicBezTo>
                  <a:cubicBezTo>
                    <a:pt x="2100" y="472"/>
                    <a:pt x="2100" y="472"/>
                    <a:pt x="2100" y="472"/>
                  </a:cubicBezTo>
                  <a:cubicBezTo>
                    <a:pt x="2130" y="389"/>
                    <a:pt x="2130" y="389"/>
                    <a:pt x="2130" y="389"/>
                  </a:cubicBezTo>
                  <a:cubicBezTo>
                    <a:pt x="2350" y="389"/>
                    <a:pt x="2350" y="389"/>
                    <a:pt x="2350" y="389"/>
                  </a:cubicBezTo>
                  <a:cubicBezTo>
                    <a:pt x="2378" y="472"/>
                    <a:pt x="2378" y="472"/>
                    <a:pt x="2378" y="472"/>
                  </a:cubicBezTo>
                  <a:cubicBezTo>
                    <a:pt x="2520" y="472"/>
                    <a:pt x="2520" y="472"/>
                    <a:pt x="2520" y="472"/>
                  </a:cubicBezTo>
                  <a:cubicBezTo>
                    <a:pt x="2333" y="1"/>
                    <a:pt x="2333" y="1"/>
                    <a:pt x="2333" y="1"/>
                  </a:cubicBezTo>
                  <a:lnTo>
                    <a:pt x="2155" y="1"/>
                  </a:lnTo>
                  <a:close/>
                  <a:moveTo>
                    <a:pt x="2241" y="87"/>
                  </a:moveTo>
                  <a:cubicBezTo>
                    <a:pt x="2322" y="307"/>
                    <a:pt x="2322" y="307"/>
                    <a:pt x="2322" y="307"/>
                  </a:cubicBezTo>
                  <a:cubicBezTo>
                    <a:pt x="2158" y="307"/>
                    <a:pt x="2158" y="307"/>
                    <a:pt x="2158" y="307"/>
                  </a:cubicBezTo>
                  <a:lnTo>
                    <a:pt x="2241" y="8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8" name="Freeform 7"/>
            <p:cNvSpPr>
              <a:spLocks noEditPoints="1"/>
            </p:cNvSpPr>
            <p:nvPr userDrawn="1"/>
          </p:nvSpPr>
          <p:spPr bwMode="auto">
            <a:xfrm>
              <a:off x="677492" y="-1417931"/>
              <a:ext cx="877396" cy="582700"/>
            </a:xfrm>
            <a:custGeom>
              <a:avLst/>
              <a:gdLst>
                <a:gd name="T0" fmla="*/ 405 w 1086"/>
                <a:gd name="T1" fmla="*/ 214 h 718"/>
                <a:gd name="T2" fmla="*/ 405 w 1086"/>
                <a:gd name="T3" fmla="*/ 149 h 718"/>
                <a:gd name="T4" fmla="*/ 424 w 1086"/>
                <a:gd name="T5" fmla="*/ 148 h 718"/>
                <a:gd name="T6" fmla="*/ 719 w 1086"/>
                <a:gd name="T7" fmla="*/ 301 h 718"/>
                <a:gd name="T8" fmla="*/ 458 w 1086"/>
                <a:gd name="T9" fmla="*/ 476 h 718"/>
                <a:gd name="T10" fmla="*/ 405 w 1086"/>
                <a:gd name="T11" fmla="*/ 467 h 718"/>
                <a:gd name="T12" fmla="*/ 405 w 1086"/>
                <a:gd name="T13" fmla="*/ 270 h 718"/>
                <a:gd name="T14" fmla="*/ 530 w 1086"/>
                <a:gd name="T15" fmla="*/ 378 h 718"/>
                <a:gd name="T16" fmla="*/ 622 w 1086"/>
                <a:gd name="T17" fmla="*/ 300 h 718"/>
                <a:gd name="T18" fmla="*/ 441 w 1086"/>
                <a:gd name="T19" fmla="*/ 212 h 718"/>
                <a:gd name="T20" fmla="*/ 405 w 1086"/>
                <a:gd name="T21" fmla="*/ 214 h 718"/>
                <a:gd name="T22" fmla="*/ 405 w 1086"/>
                <a:gd name="T23" fmla="*/ 0 h 718"/>
                <a:gd name="T24" fmla="*/ 405 w 1086"/>
                <a:gd name="T25" fmla="*/ 97 h 718"/>
                <a:gd name="T26" fmla="*/ 424 w 1086"/>
                <a:gd name="T27" fmla="*/ 95 h 718"/>
                <a:gd name="T28" fmla="*/ 832 w 1086"/>
                <a:gd name="T29" fmla="*/ 298 h 718"/>
                <a:gd name="T30" fmla="*/ 455 w 1086"/>
                <a:gd name="T31" fmla="*/ 523 h 718"/>
                <a:gd name="T32" fmla="*/ 405 w 1086"/>
                <a:gd name="T33" fmla="*/ 518 h 718"/>
                <a:gd name="T34" fmla="*/ 405 w 1086"/>
                <a:gd name="T35" fmla="*/ 578 h 718"/>
                <a:gd name="T36" fmla="*/ 447 w 1086"/>
                <a:gd name="T37" fmla="*/ 581 h 718"/>
                <a:gd name="T38" fmla="*/ 881 w 1086"/>
                <a:gd name="T39" fmla="*/ 381 h 718"/>
                <a:gd name="T40" fmla="*/ 1004 w 1086"/>
                <a:gd name="T41" fmla="*/ 456 h 718"/>
                <a:gd name="T42" fmla="*/ 449 w 1086"/>
                <a:gd name="T43" fmla="*/ 636 h 718"/>
                <a:gd name="T44" fmla="*/ 405 w 1086"/>
                <a:gd name="T45" fmla="*/ 634 h 718"/>
                <a:gd name="T46" fmla="*/ 405 w 1086"/>
                <a:gd name="T47" fmla="*/ 718 h 718"/>
                <a:gd name="T48" fmla="*/ 1086 w 1086"/>
                <a:gd name="T49" fmla="*/ 718 h 718"/>
                <a:gd name="T50" fmla="*/ 1086 w 1086"/>
                <a:gd name="T51" fmla="*/ 0 h 718"/>
                <a:gd name="T52" fmla="*/ 405 w 1086"/>
                <a:gd name="T53" fmla="*/ 0 h 718"/>
                <a:gd name="T54" fmla="*/ 405 w 1086"/>
                <a:gd name="T55" fmla="*/ 467 h 718"/>
                <a:gd name="T56" fmla="*/ 405 w 1086"/>
                <a:gd name="T57" fmla="*/ 518 h 718"/>
                <a:gd name="T58" fmla="*/ 194 w 1086"/>
                <a:gd name="T59" fmla="*/ 317 h 718"/>
                <a:gd name="T60" fmla="*/ 405 w 1086"/>
                <a:gd name="T61" fmla="*/ 214 h 718"/>
                <a:gd name="T62" fmla="*/ 405 w 1086"/>
                <a:gd name="T63" fmla="*/ 270 h 718"/>
                <a:gd name="T64" fmla="*/ 405 w 1086"/>
                <a:gd name="T65" fmla="*/ 270 h 718"/>
                <a:gd name="T66" fmla="*/ 281 w 1086"/>
                <a:gd name="T67" fmla="*/ 327 h 718"/>
                <a:gd name="T68" fmla="*/ 405 w 1086"/>
                <a:gd name="T69" fmla="*/ 467 h 718"/>
                <a:gd name="T70" fmla="*/ 111 w 1086"/>
                <a:gd name="T71" fmla="*/ 309 h 718"/>
                <a:gd name="T72" fmla="*/ 405 w 1086"/>
                <a:gd name="T73" fmla="*/ 149 h 718"/>
                <a:gd name="T74" fmla="*/ 405 w 1086"/>
                <a:gd name="T75" fmla="*/ 97 h 718"/>
                <a:gd name="T76" fmla="*/ 0 w 1086"/>
                <a:gd name="T77" fmla="*/ 298 h 718"/>
                <a:gd name="T78" fmla="*/ 405 w 1086"/>
                <a:gd name="T79" fmla="*/ 634 h 718"/>
                <a:gd name="T80" fmla="*/ 405 w 1086"/>
                <a:gd name="T81" fmla="*/ 578 h 718"/>
                <a:gd name="T82" fmla="*/ 111 w 1086"/>
                <a:gd name="T83" fmla="*/ 309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086" h="718">
                  <a:moveTo>
                    <a:pt x="405" y="214"/>
                  </a:moveTo>
                  <a:cubicBezTo>
                    <a:pt x="405" y="149"/>
                    <a:pt x="405" y="149"/>
                    <a:pt x="405" y="149"/>
                  </a:cubicBezTo>
                  <a:cubicBezTo>
                    <a:pt x="412" y="149"/>
                    <a:pt x="418" y="148"/>
                    <a:pt x="424" y="148"/>
                  </a:cubicBezTo>
                  <a:cubicBezTo>
                    <a:pt x="602" y="143"/>
                    <a:pt x="719" y="301"/>
                    <a:pt x="719" y="301"/>
                  </a:cubicBezTo>
                  <a:cubicBezTo>
                    <a:pt x="719" y="301"/>
                    <a:pt x="593" y="476"/>
                    <a:pt x="458" y="476"/>
                  </a:cubicBezTo>
                  <a:cubicBezTo>
                    <a:pt x="438" y="476"/>
                    <a:pt x="421" y="472"/>
                    <a:pt x="405" y="467"/>
                  </a:cubicBezTo>
                  <a:cubicBezTo>
                    <a:pt x="405" y="270"/>
                    <a:pt x="405" y="270"/>
                    <a:pt x="405" y="270"/>
                  </a:cubicBezTo>
                  <a:cubicBezTo>
                    <a:pt x="474" y="279"/>
                    <a:pt x="488" y="309"/>
                    <a:pt x="530" y="378"/>
                  </a:cubicBezTo>
                  <a:cubicBezTo>
                    <a:pt x="622" y="300"/>
                    <a:pt x="622" y="300"/>
                    <a:pt x="622" y="300"/>
                  </a:cubicBezTo>
                  <a:cubicBezTo>
                    <a:pt x="622" y="300"/>
                    <a:pt x="555" y="212"/>
                    <a:pt x="441" y="212"/>
                  </a:cubicBezTo>
                  <a:cubicBezTo>
                    <a:pt x="429" y="212"/>
                    <a:pt x="417" y="213"/>
                    <a:pt x="405" y="214"/>
                  </a:cubicBezTo>
                  <a:moveTo>
                    <a:pt x="405" y="0"/>
                  </a:moveTo>
                  <a:cubicBezTo>
                    <a:pt x="405" y="97"/>
                    <a:pt x="405" y="97"/>
                    <a:pt x="405" y="97"/>
                  </a:cubicBezTo>
                  <a:cubicBezTo>
                    <a:pt x="412" y="96"/>
                    <a:pt x="418" y="96"/>
                    <a:pt x="424" y="95"/>
                  </a:cubicBezTo>
                  <a:cubicBezTo>
                    <a:pt x="671" y="87"/>
                    <a:pt x="832" y="298"/>
                    <a:pt x="832" y="298"/>
                  </a:cubicBezTo>
                  <a:cubicBezTo>
                    <a:pt x="832" y="298"/>
                    <a:pt x="647" y="523"/>
                    <a:pt x="455" y="523"/>
                  </a:cubicBezTo>
                  <a:cubicBezTo>
                    <a:pt x="437" y="523"/>
                    <a:pt x="421" y="521"/>
                    <a:pt x="405" y="518"/>
                  </a:cubicBezTo>
                  <a:cubicBezTo>
                    <a:pt x="405" y="578"/>
                    <a:pt x="405" y="578"/>
                    <a:pt x="405" y="578"/>
                  </a:cubicBezTo>
                  <a:cubicBezTo>
                    <a:pt x="419" y="580"/>
                    <a:pt x="432" y="581"/>
                    <a:pt x="447" y="581"/>
                  </a:cubicBezTo>
                  <a:cubicBezTo>
                    <a:pt x="626" y="581"/>
                    <a:pt x="755" y="489"/>
                    <a:pt x="881" y="381"/>
                  </a:cubicBezTo>
                  <a:cubicBezTo>
                    <a:pt x="902" y="398"/>
                    <a:pt x="987" y="438"/>
                    <a:pt x="1004" y="456"/>
                  </a:cubicBezTo>
                  <a:cubicBezTo>
                    <a:pt x="885" y="556"/>
                    <a:pt x="607" y="636"/>
                    <a:pt x="449" y="636"/>
                  </a:cubicBezTo>
                  <a:cubicBezTo>
                    <a:pt x="434" y="636"/>
                    <a:pt x="420" y="636"/>
                    <a:pt x="405" y="634"/>
                  </a:cubicBezTo>
                  <a:cubicBezTo>
                    <a:pt x="405" y="718"/>
                    <a:pt x="405" y="718"/>
                    <a:pt x="405" y="718"/>
                  </a:cubicBezTo>
                  <a:cubicBezTo>
                    <a:pt x="1086" y="718"/>
                    <a:pt x="1086" y="718"/>
                    <a:pt x="1086" y="718"/>
                  </a:cubicBezTo>
                  <a:cubicBezTo>
                    <a:pt x="1086" y="0"/>
                    <a:pt x="1086" y="0"/>
                    <a:pt x="1086" y="0"/>
                  </a:cubicBezTo>
                  <a:lnTo>
                    <a:pt x="405" y="0"/>
                  </a:lnTo>
                  <a:close/>
                  <a:moveTo>
                    <a:pt x="405" y="467"/>
                  </a:moveTo>
                  <a:cubicBezTo>
                    <a:pt x="405" y="518"/>
                    <a:pt x="405" y="518"/>
                    <a:pt x="405" y="518"/>
                  </a:cubicBezTo>
                  <a:cubicBezTo>
                    <a:pt x="240" y="489"/>
                    <a:pt x="194" y="317"/>
                    <a:pt x="194" y="317"/>
                  </a:cubicBezTo>
                  <a:cubicBezTo>
                    <a:pt x="194" y="317"/>
                    <a:pt x="273" y="228"/>
                    <a:pt x="405" y="214"/>
                  </a:cubicBezTo>
                  <a:cubicBezTo>
                    <a:pt x="405" y="270"/>
                    <a:pt x="405" y="270"/>
                    <a:pt x="405" y="270"/>
                  </a:cubicBezTo>
                  <a:cubicBezTo>
                    <a:pt x="405" y="270"/>
                    <a:pt x="405" y="270"/>
                    <a:pt x="405" y="270"/>
                  </a:cubicBezTo>
                  <a:cubicBezTo>
                    <a:pt x="336" y="262"/>
                    <a:pt x="281" y="327"/>
                    <a:pt x="281" y="327"/>
                  </a:cubicBezTo>
                  <a:cubicBezTo>
                    <a:pt x="281" y="327"/>
                    <a:pt x="312" y="436"/>
                    <a:pt x="405" y="467"/>
                  </a:cubicBezTo>
                  <a:moveTo>
                    <a:pt x="111" y="309"/>
                  </a:moveTo>
                  <a:cubicBezTo>
                    <a:pt x="111" y="309"/>
                    <a:pt x="209" y="164"/>
                    <a:pt x="405" y="149"/>
                  </a:cubicBezTo>
                  <a:cubicBezTo>
                    <a:pt x="405" y="97"/>
                    <a:pt x="405" y="97"/>
                    <a:pt x="405" y="97"/>
                  </a:cubicBezTo>
                  <a:cubicBezTo>
                    <a:pt x="188" y="114"/>
                    <a:pt x="0" y="298"/>
                    <a:pt x="0" y="298"/>
                  </a:cubicBezTo>
                  <a:cubicBezTo>
                    <a:pt x="0" y="298"/>
                    <a:pt x="106" y="606"/>
                    <a:pt x="405" y="634"/>
                  </a:cubicBezTo>
                  <a:cubicBezTo>
                    <a:pt x="405" y="578"/>
                    <a:pt x="405" y="578"/>
                    <a:pt x="405" y="578"/>
                  </a:cubicBezTo>
                  <a:cubicBezTo>
                    <a:pt x="186" y="551"/>
                    <a:pt x="111" y="309"/>
                    <a:pt x="111" y="309"/>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sz="2000"/>
            </a:p>
          </p:txBody>
        </p:sp>
      </p:grpSp>
    </p:spTree>
    <p:extLst>
      <p:ext uri="{BB962C8B-B14F-4D97-AF65-F5344CB8AC3E}">
        <p14:creationId xmlns:p14="http://schemas.microsoft.com/office/powerpoint/2010/main" val="1498541811"/>
      </p:ext>
    </p:extLst>
  </p:cSld>
  <p:clrMap bg1="dk2" tx1="lt1" bg2="dk1" tx2="lt2" accent1="accent1" accent2="accent2" accent3="accent3" accent4="accent4" accent5="accent5" accent6="accent6" hlink="hlink" folHlink="folHlink"/>
  <p:sldLayoutIdLst>
    <p:sldLayoutId id="2147484037" r:id="rId1"/>
    <p:sldLayoutId id="2147484038" r:id="rId2"/>
    <p:sldLayoutId id="2147484039" r:id="rId3"/>
    <p:sldLayoutId id="2147484040" r:id="rId4"/>
    <p:sldLayoutId id="2147484041" r:id="rId5"/>
    <p:sldLayoutId id="2147484042" r:id="rId6"/>
    <p:sldLayoutId id="2147484043" r:id="rId7"/>
    <p:sldLayoutId id="2147484044" r:id="rId8"/>
    <p:sldLayoutId id="2147484045" r:id="rId9"/>
    <p:sldLayoutId id="2147484046" r:id="rId10"/>
    <p:sldLayoutId id="2147484047" r:id="rId11"/>
    <p:sldLayoutId id="2147484048" r:id="rId1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ctr" rtl="0" fontAlgn="base">
        <a:lnSpc>
          <a:spcPct val="90000"/>
        </a:lnSpc>
        <a:spcBef>
          <a:spcPct val="0"/>
        </a:spcBef>
        <a:spcAft>
          <a:spcPct val="0"/>
        </a:spcAft>
        <a:defRPr sz="4000" b="1" cap="all" baseline="0">
          <a:solidFill>
            <a:schemeClr val="bg1"/>
          </a:solidFill>
          <a:latin typeface="Trebuchet MS" panose="020B0603020202020204" pitchFamily="34" charset="0"/>
          <a:ea typeface="+mj-ea"/>
          <a:cs typeface="+mj-cs"/>
        </a:defRPr>
      </a:lvl1pPr>
      <a:lvl2pPr algn="l" rtl="0" fontAlgn="base">
        <a:spcBef>
          <a:spcPct val="0"/>
        </a:spcBef>
        <a:spcAft>
          <a:spcPct val="0"/>
        </a:spcAft>
        <a:defRPr sz="3556" b="1">
          <a:solidFill>
            <a:srgbClr val="73B900"/>
          </a:solidFill>
          <a:latin typeface="Arial" charset="0"/>
        </a:defRPr>
      </a:lvl2pPr>
      <a:lvl3pPr algn="l" rtl="0" fontAlgn="base">
        <a:spcBef>
          <a:spcPct val="0"/>
        </a:spcBef>
        <a:spcAft>
          <a:spcPct val="0"/>
        </a:spcAft>
        <a:defRPr sz="3556" b="1">
          <a:solidFill>
            <a:srgbClr val="73B900"/>
          </a:solidFill>
          <a:latin typeface="Arial" charset="0"/>
        </a:defRPr>
      </a:lvl3pPr>
      <a:lvl4pPr algn="l" rtl="0" fontAlgn="base">
        <a:spcBef>
          <a:spcPct val="0"/>
        </a:spcBef>
        <a:spcAft>
          <a:spcPct val="0"/>
        </a:spcAft>
        <a:defRPr sz="3556" b="1">
          <a:solidFill>
            <a:srgbClr val="73B900"/>
          </a:solidFill>
          <a:latin typeface="Arial" charset="0"/>
        </a:defRPr>
      </a:lvl4pPr>
      <a:lvl5pPr algn="l" rtl="0" fontAlgn="base">
        <a:spcBef>
          <a:spcPct val="0"/>
        </a:spcBef>
        <a:spcAft>
          <a:spcPct val="0"/>
        </a:spcAft>
        <a:defRPr sz="3556" b="1">
          <a:solidFill>
            <a:srgbClr val="73B900"/>
          </a:solidFill>
          <a:latin typeface="Arial" charset="0"/>
        </a:defRPr>
      </a:lvl5pPr>
      <a:lvl6pPr marL="507995" algn="l" rtl="0" eaLnBrk="1" fontAlgn="base" hangingPunct="1">
        <a:spcBef>
          <a:spcPct val="0"/>
        </a:spcBef>
        <a:spcAft>
          <a:spcPct val="0"/>
        </a:spcAft>
        <a:defRPr sz="3556" b="1">
          <a:solidFill>
            <a:srgbClr val="73B900"/>
          </a:solidFill>
          <a:latin typeface="Arial" charset="0"/>
        </a:defRPr>
      </a:lvl6pPr>
      <a:lvl7pPr marL="1015990" algn="l" rtl="0" eaLnBrk="1" fontAlgn="base" hangingPunct="1">
        <a:spcBef>
          <a:spcPct val="0"/>
        </a:spcBef>
        <a:spcAft>
          <a:spcPct val="0"/>
        </a:spcAft>
        <a:defRPr sz="3556" b="1">
          <a:solidFill>
            <a:srgbClr val="73B900"/>
          </a:solidFill>
          <a:latin typeface="Arial" charset="0"/>
        </a:defRPr>
      </a:lvl7pPr>
      <a:lvl8pPr marL="1523985" algn="l" rtl="0" eaLnBrk="1" fontAlgn="base" hangingPunct="1">
        <a:spcBef>
          <a:spcPct val="0"/>
        </a:spcBef>
        <a:spcAft>
          <a:spcPct val="0"/>
        </a:spcAft>
        <a:defRPr sz="3556" b="1">
          <a:solidFill>
            <a:srgbClr val="73B900"/>
          </a:solidFill>
          <a:latin typeface="Arial" charset="0"/>
        </a:defRPr>
      </a:lvl8pPr>
      <a:lvl9pPr marL="2031980" algn="l" rtl="0" eaLnBrk="1" fontAlgn="base" hangingPunct="1">
        <a:spcBef>
          <a:spcPct val="0"/>
        </a:spcBef>
        <a:spcAft>
          <a:spcPct val="0"/>
        </a:spcAft>
        <a:defRPr sz="3556" b="1">
          <a:solidFill>
            <a:srgbClr val="73B900"/>
          </a:solidFill>
          <a:latin typeface="Arial" charset="0"/>
        </a:defRPr>
      </a:lvl9pPr>
    </p:titleStyle>
    <p:bodyStyle>
      <a:lvl1pPr marL="0" indent="0" algn="l" rtl="0" fontAlgn="base">
        <a:lnSpc>
          <a:spcPct val="90000"/>
        </a:lnSpc>
        <a:spcBef>
          <a:spcPts val="1000"/>
        </a:spcBef>
        <a:spcAft>
          <a:spcPts val="1000"/>
        </a:spcAft>
        <a:buClr>
          <a:schemeClr val="bg2"/>
        </a:buClr>
        <a:buSzPct val="100000"/>
        <a:buFontTx/>
        <a:buNone/>
        <a:defRPr sz="2222" b="0">
          <a:solidFill>
            <a:schemeClr val="bg1"/>
          </a:solidFill>
          <a:latin typeface="Trebuchet MS" pitchFamily="34" charset="0"/>
          <a:ea typeface="+mn-ea"/>
          <a:cs typeface="+mn-cs"/>
        </a:defRPr>
      </a:lvl1pPr>
      <a:lvl2pPr marL="634994" indent="0" algn="l" rtl="0" fontAlgn="base">
        <a:lnSpc>
          <a:spcPct val="90000"/>
        </a:lnSpc>
        <a:spcBef>
          <a:spcPts val="1000"/>
        </a:spcBef>
        <a:spcAft>
          <a:spcPts val="1000"/>
        </a:spcAft>
        <a:buClr>
          <a:schemeClr val="bg2"/>
        </a:buClr>
        <a:buSzPct val="100000"/>
        <a:buFontTx/>
        <a:buNone/>
        <a:defRPr sz="2000" b="0">
          <a:solidFill>
            <a:schemeClr val="bg1"/>
          </a:solidFill>
          <a:latin typeface="Trebuchet MS" pitchFamily="34" charset="0"/>
        </a:defRPr>
      </a:lvl2pPr>
      <a:lvl3pPr marL="1210016" indent="0" algn="l" rtl="0" fontAlgn="base">
        <a:lnSpc>
          <a:spcPct val="90000"/>
        </a:lnSpc>
        <a:spcBef>
          <a:spcPts val="1000"/>
        </a:spcBef>
        <a:spcAft>
          <a:spcPts val="1000"/>
        </a:spcAft>
        <a:buClr>
          <a:schemeClr val="bg2"/>
        </a:buClr>
        <a:buSzPct val="100000"/>
        <a:buFontTx/>
        <a:buNone/>
        <a:defRPr sz="1778" b="0">
          <a:solidFill>
            <a:schemeClr val="bg1"/>
          </a:solidFill>
          <a:latin typeface="Trebuchet MS" pitchFamily="34" charset="0"/>
        </a:defRPr>
      </a:lvl3pPr>
      <a:lvl4pPr marL="1972008" indent="-253997" algn="l" rtl="0" fontAlgn="base">
        <a:spcBef>
          <a:spcPct val="20000"/>
        </a:spcBef>
        <a:spcAft>
          <a:spcPct val="0"/>
        </a:spcAft>
        <a:buChar char="–"/>
        <a:defRPr sz="2222">
          <a:solidFill>
            <a:schemeClr val="bg1"/>
          </a:solidFill>
          <a:latin typeface="+mn-lt"/>
        </a:defRPr>
      </a:lvl4pPr>
      <a:lvl5pPr marL="2353004" indent="-253997" algn="l" rtl="0" fontAlgn="base">
        <a:spcBef>
          <a:spcPct val="20000"/>
        </a:spcBef>
        <a:spcAft>
          <a:spcPct val="0"/>
        </a:spcAft>
        <a:buChar char="»"/>
        <a:defRPr sz="2222">
          <a:solidFill>
            <a:schemeClr val="bg1"/>
          </a:solidFill>
          <a:latin typeface="+mn-lt"/>
        </a:defRPr>
      </a:lvl5pPr>
      <a:lvl6pPr marL="2860999" indent="-253997" algn="l" rtl="0" eaLnBrk="1" fontAlgn="base" hangingPunct="1">
        <a:spcBef>
          <a:spcPct val="20000"/>
        </a:spcBef>
        <a:spcAft>
          <a:spcPct val="0"/>
        </a:spcAft>
        <a:buChar char="»"/>
        <a:defRPr sz="2222">
          <a:solidFill>
            <a:schemeClr val="bg1"/>
          </a:solidFill>
          <a:latin typeface="+mn-lt"/>
        </a:defRPr>
      </a:lvl6pPr>
      <a:lvl7pPr marL="3368994" indent="-253997" algn="l" rtl="0" eaLnBrk="1" fontAlgn="base" hangingPunct="1">
        <a:spcBef>
          <a:spcPct val="20000"/>
        </a:spcBef>
        <a:spcAft>
          <a:spcPct val="0"/>
        </a:spcAft>
        <a:buChar char="»"/>
        <a:defRPr sz="2222">
          <a:solidFill>
            <a:schemeClr val="bg1"/>
          </a:solidFill>
          <a:latin typeface="+mn-lt"/>
        </a:defRPr>
      </a:lvl7pPr>
      <a:lvl8pPr marL="3876989" indent="-253997" algn="l" rtl="0" eaLnBrk="1" fontAlgn="base" hangingPunct="1">
        <a:spcBef>
          <a:spcPct val="20000"/>
        </a:spcBef>
        <a:spcAft>
          <a:spcPct val="0"/>
        </a:spcAft>
        <a:buChar char="»"/>
        <a:defRPr sz="2222">
          <a:solidFill>
            <a:schemeClr val="bg1"/>
          </a:solidFill>
          <a:latin typeface="+mn-lt"/>
        </a:defRPr>
      </a:lvl8pPr>
      <a:lvl9pPr marL="4384984" indent="-253997" algn="l" rtl="0" eaLnBrk="1" fontAlgn="base" hangingPunct="1">
        <a:spcBef>
          <a:spcPct val="20000"/>
        </a:spcBef>
        <a:spcAft>
          <a:spcPct val="0"/>
        </a:spcAft>
        <a:buChar char="»"/>
        <a:defRPr sz="2222">
          <a:solidFill>
            <a:schemeClr val="bg1"/>
          </a:solidFill>
          <a:latin typeface="+mn-lt"/>
        </a:defRPr>
      </a:lvl9pPr>
    </p:bodyStyle>
    <p:otherStyle>
      <a:defPPr>
        <a:defRPr lang="en-US"/>
      </a:defPPr>
      <a:lvl1pPr marL="0" algn="l" defTabSz="1015990" rtl="0" eaLnBrk="1" latinLnBrk="0" hangingPunct="1">
        <a:defRPr sz="2000" kern="1200">
          <a:solidFill>
            <a:schemeClr val="tx1"/>
          </a:solidFill>
          <a:latin typeface="+mn-lt"/>
          <a:ea typeface="+mn-ea"/>
          <a:cs typeface="+mn-cs"/>
        </a:defRPr>
      </a:lvl1pPr>
      <a:lvl2pPr marL="507995" algn="l" defTabSz="1015990" rtl="0" eaLnBrk="1" latinLnBrk="0" hangingPunct="1">
        <a:defRPr sz="2000" kern="1200">
          <a:solidFill>
            <a:schemeClr val="tx1"/>
          </a:solidFill>
          <a:latin typeface="+mn-lt"/>
          <a:ea typeface="+mn-ea"/>
          <a:cs typeface="+mn-cs"/>
        </a:defRPr>
      </a:lvl2pPr>
      <a:lvl3pPr marL="1015990" algn="l" defTabSz="1015990" rtl="0" eaLnBrk="1" latinLnBrk="0" hangingPunct="1">
        <a:defRPr sz="2000" kern="1200">
          <a:solidFill>
            <a:schemeClr val="tx1"/>
          </a:solidFill>
          <a:latin typeface="+mn-lt"/>
          <a:ea typeface="+mn-ea"/>
          <a:cs typeface="+mn-cs"/>
        </a:defRPr>
      </a:lvl3pPr>
      <a:lvl4pPr marL="1523985" algn="l" defTabSz="1015990" rtl="0" eaLnBrk="1" latinLnBrk="0" hangingPunct="1">
        <a:defRPr sz="2000" kern="1200">
          <a:solidFill>
            <a:schemeClr val="tx1"/>
          </a:solidFill>
          <a:latin typeface="+mn-lt"/>
          <a:ea typeface="+mn-ea"/>
          <a:cs typeface="+mn-cs"/>
        </a:defRPr>
      </a:lvl4pPr>
      <a:lvl5pPr marL="2031980" algn="l" defTabSz="1015990" rtl="0" eaLnBrk="1" latinLnBrk="0" hangingPunct="1">
        <a:defRPr sz="2000" kern="1200">
          <a:solidFill>
            <a:schemeClr val="tx1"/>
          </a:solidFill>
          <a:latin typeface="+mn-lt"/>
          <a:ea typeface="+mn-ea"/>
          <a:cs typeface="+mn-cs"/>
        </a:defRPr>
      </a:lvl5pPr>
      <a:lvl6pPr marL="2539975" algn="l" defTabSz="1015990" rtl="0" eaLnBrk="1" latinLnBrk="0" hangingPunct="1">
        <a:defRPr sz="2000" kern="1200">
          <a:solidFill>
            <a:schemeClr val="tx1"/>
          </a:solidFill>
          <a:latin typeface="+mn-lt"/>
          <a:ea typeface="+mn-ea"/>
          <a:cs typeface="+mn-cs"/>
        </a:defRPr>
      </a:lvl6pPr>
      <a:lvl7pPr marL="3047970" algn="l" defTabSz="1015990" rtl="0" eaLnBrk="1" latinLnBrk="0" hangingPunct="1">
        <a:defRPr sz="2000" kern="1200">
          <a:solidFill>
            <a:schemeClr val="tx1"/>
          </a:solidFill>
          <a:latin typeface="+mn-lt"/>
          <a:ea typeface="+mn-ea"/>
          <a:cs typeface="+mn-cs"/>
        </a:defRPr>
      </a:lvl7pPr>
      <a:lvl8pPr marL="3555964" algn="l" defTabSz="1015990" rtl="0" eaLnBrk="1" latinLnBrk="0" hangingPunct="1">
        <a:defRPr sz="2000" kern="1200">
          <a:solidFill>
            <a:schemeClr val="tx1"/>
          </a:solidFill>
          <a:latin typeface="+mn-lt"/>
          <a:ea typeface="+mn-ea"/>
          <a:cs typeface="+mn-cs"/>
        </a:defRPr>
      </a:lvl8pPr>
      <a:lvl9pPr marL="4063959" algn="l" defTabSz="1015990" rtl="0" eaLnBrk="1" latinLnBrk="0" hangingPunct="1">
        <a:defRPr sz="20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5.xml"/></Relationships>
</file>

<file path=ppt/slides/_rels/slide1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7.xml"/><Relationship Id="rId1" Type="http://schemas.openxmlformats.org/officeDocument/2006/relationships/slideLayout" Target="../slideLayouts/slideLayout90.xml"/><Relationship Id="rId4" Type="http://schemas.openxmlformats.org/officeDocument/2006/relationships/image" Target="../media/image67.png"/></Relationships>
</file>

<file path=ppt/slides/_rels/slide1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8.xml"/><Relationship Id="rId1" Type="http://schemas.openxmlformats.org/officeDocument/2006/relationships/slideLayout" Target="../slideLayouts/slideLayout9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5.xml"/></Relationships>
</file>

<file path=ppt/slides/_rels/slide13.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5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1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1.xml"/><Relationship Id="rId1" Type="http://schemas.openxmlformats.org/officeDocument/2006/relationships/slideLayout" Target="../slideLayouts/slideLayout63.xml"/><Relationship Id="rId4" Type="http://schemas.openxmlformats.org/officeDocument/2006/relationships/image" Target="../media/image71.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4.xml"/></Relationships>
</file>

<file path=ppt/slides/_rels/slide1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3.xml"/><Relationship Id="rId1" Type="http://schemas.openxmlformats.org/officeDocument/2006/relationships/slideLayout" Target="../slideLayouts/slideLayout42.xml"/><Relationship Id="rId4" Type="http://schemas.openxmlformats.org/officeDocument/2006/relationships/image" Target="../media/image73.jpe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5.xml"/></Relationships>
</file>

<file path=ppt/slides/_rels/slide20.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image" Target="../media/image74.png"/><Relationship Id="rId7" Type="http://schemas.openxmlformats.org/officeDocument/2006/relationships/image" Target="../media/image78.jpeg"/><Relationship Id="rId2" Type="http://schemas.openxmlformats.org/officeDocument/2006/relationships/notesSlide" Target="../notesSlides/notesSlide14.xml"/><Relationship Id="rId1" Type="http://schemas.openxmlformats.org/officeDocument/2006/relationships/slideLayout" Target="../slideLayouts/slideLayout54.xml"/><Relationship Id="rId6" Type="http://schemas.openxmlformats.org/officeDocument/2006/relationships/image" Target="../media/image77.png"/><Relationship Id="rId5" Type="http://schemas.openxmlformats.org/officeDocument/2006/relationships/image" Target="../media/image76.jpeg"/><Relationship Id="rId4" Type="http://schemas.openxmlformats.org/officeDocument/2006/relationships/image" Target="../media/image75.jpeg"/><Relationship Id="rId9" Type="http://schemas.openxmlformats.org/officeDocument/2006/relationships/image" Target="../media/image80.png"/></Relationships>
</file>

<file path=ppt/slides/_rels/slide2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5.xml"/><Relationship Id="rId1" Type="http://schemas.openxmlformats.org/officeDocument/2006/relationships/slideLayout" Target="../slideLayouts/slideLayout54.xml"/></Relationships>
</file>

<file path=ppt/slides/_rels/slide22.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image" Target="../media/image74.png"/><Relationship Id="rId7" Type="http://schemas.openxmlformats.org/officeDocument/2006/relationships/image" Target="../media/image78.jpeg"/><Relationship Id="rId2" Type="http://schemas.openxmlformats.org/officeDocument/2006/relationships/notesSlide" Target="../notesSlides/notesSlide16.xml"/><Relationship Id="rId1" Type="http://schemas.openxmlformats.org/officeDocument/2006/relationships/slideLayout" Target="../slideLayouts/slideLayout54.xml"/><Relationship Id="rId6" Type="http://schemas.openxmlformats.org/officeDocument/2006/relationships/image" Target="../media/image77.png"/><Relationship Id="rId5" Type="http://schemas.openxmlformats.org/officeDocument/2006/relationships/image" Target="../media/image76.jpeg"/><Relationship Id="rId4" Type="http://schemas.openxmlformats.org/officeDocument/2006/relationships/image" Target="../media/image75.jpeg"/><Relationship Id="rId9" Type="http://schemas.openxmlformats.org/officeDocument/2006/relationships/image" Target="../media/image80.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5.xml"/></Relationships>
</file>

<file path=ppt/slides/_rels/slide6.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image" Target="../media/image43.png"/><Relationship Id="rId18" Type="http://schemas.openxmlformats.org/officeDocument/2006/relationships/image" Target="../media/image48.png"/><Relationship Id="rId26" Type="http://schemas.openxmlformats.org/officeDocument/2006/relationships/image" Target="../media/image56.png"/><Relationship Id="rId3" Type="http://schemas.openxmlformats.org/officeDocument/2006/relationships/image" Target="../media/image33.png"/><Relationship Id="rId21" Type="http://schemas.openxmlformats.org/officeDocument/2006/relationships/image" Target="../media/image51.png"/><Relationship Id="rId7" Type="http://schemas.openxmlformats.org/officeDocument/2006/relationships/image" Target="../media/image37.png"/><Relationship Id="rId12" Type="http://schemas.openxmlformats.org/officeDocument/2006/relationships/image" Target="../media/image42.png"/><Relationship Id="rId17" Type="http://schemas.openxmlformats.org/officeDocument/2006/relationships/image" Target="../media/image47.png"/><Relationship Id="rId25" Type="http://schemas.openxmlformats.org/officeDocument/2006/relationships/image" Target="../media/image55.png"/><Relationship Id="rId2" Type="http://schemas.openxmlformats.org/officeDocument/2006/relationships/notesSlide" Target="../notesSlides/notesSlide4.xml"/><Relationship Id="rId16" Type="http://schemas.openxmlformats.org/officeDocument/2006/relationships/image" Target="../media/image46.png"/><Relationship Id="rId20" Type="http://schemas.openxmlformats.org/officeDocument/2006/relationships/image" Target="../media/image50.png"/><Relationship Id="rId1" Type="http://schemas.openxmlformats.org/officeDocument/2006/relationships/slideLayout" Target="../slideLayouts/slideLayout103.xml"/><Relationship Id="rId6" Type="http://schemas.openxmlformats.org/officeDocument/2006/relationships/image" Target="../media/image36.png"/><Relationship Id="rId11" Type="http://schemas.openxmlformats.org/officeDocument/2006/relationships/image" Target="../media/image41.png"/><Relationship Id="rId24" Type="http://schemas.openxmlformats.org/officeDocument/2006/relationships/image" Target="../media/image54.png"/><Relationship Id="rId5" Type="http://schemas.openxmlformats.org/officeDocument/2006/relationships/image" Target="../media/image35.png"/><Relationship Id="rId15" Type="http://schemas.openxmlformats.org/officeDocument/2006/relationships/image" Target="../media/image45.png"/><Relationship Id="rId23" Type="http://schemas.openxmlformats.org/officeDocument/2006/relationships/image" Target="../media/image53.png"/><Relationship Id="rId10" Type="http://schemas.openxmlformats.org/officeDocument/2006/relationships/image" Target="../media/image40.png"/><Relationship Id="rId19" Type="http://schemas.openxmlformats.org/officeDocument/2006/relationships/image" Target="../media/image49.png"/><Relationship Id="rId4" Type="http://schemas.openxmlformats.org/officeDocument/2006/relationships/image" Target="../media/image34.png"/><Relationship Id="rId9" Type="http://schemas.openxmlformats.org/officeDocument/2006/relationships/image" Target="../media/image39.png"/><Relationship Id="rId14" Type="http://schemas.openxmlformats.org/officeDocument/2006/relationships/image" Target="../media/image44.png"/><Relationship Id="rId22" Type="http://schemas.openxmlformats.org/officeDocument/2006/relationships/image" Target="../media/image52.png"/></Relationships>
</file>

<file path=ppt/slides/_rels/slide7.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notesSlide" Target="../notesSlides/notesSlide5.xml"/><Relationship Id="rId1" Type="http://schemas.openxmlformats.org/officeDocument/2006/relationships/slideLayout" Target="../slideLayouts/slideLayout90.xml"/><Relationship Id="rId6" Type="http://schemas.openxmlformats.org/officeDocument/2006/relationships/image" Target="../media/image60.png"/><Relationship Id="rId11" Type="http://schemas.openxmlformats.org/officeDocument/2006/relationships/image" Target="../media/image65.png"/><Relationship Id="rId5" Type="http://schemas.openxmlformats.org/officeDocument/2006/relationships/image" Target="../media/image59.png"/><Relationship Id="rId10" Type="http://schemas.openxmlformats.org/officeDocument/2006/relationships/image" Target="../media/image64.png"/><Relationship Id="rId4" Type="http://schemas.openxmlformats.org/officeDocument/2006/relationships/image" Target="../media/image58.png"/><Relationship Id="rId9" Type="http://schemas.openxmlformats.org/officeDocument/2006/relationships/image" Target="../media/image6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5.xml"/></Relationships>
</file>

<file path=ppt/slides/_rels/slide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6.xml"/><Relationship Id="rId1" Type="http://schemas.openxmlformats.org/officeDocument/2006/relationships/slideLayout" Target="../slideLayouts/slideLayout90.xml"/><Relationship Id="rId4" Type="http://schemas.openxmlformats.org/officeDocument/2006/relationships/image" Target="../media/image6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91"/>
        <p:cNvGrpSpPr/>
        <p:nvPr/>
      </p:nvGrpSpPr>
      <p:grpSpPr>
        <a:xfrm>
          <a:off x="0" y="0"/>
          <a:ext cx="0" cy="0"/>
          <a:chOff x="0" y="0"/>
          <a:chExt cx="0" cy="0"/>
        </a:xfrm>
      </p:grpSpPr>
      <p:sp>
        <p:nvSpPr>
          <p:cNvPr id="1492" name="Shape 1492"/>
          <p:cNvSpPr txBox="1">
            <a:spLocks noGrp="1"/>
          </p:cNvSpPr>
          <p:nvPr>
            <p:ph type="title"/>
          </p:nvPr>
        </p:nvSpPr>
        <p:spPr>
          <a:xfrm>
            <a:off x="553719" y="3100704"/>
            <a:ext cx="11084559" cy="656590"/>
          </a:xfrm>
          <a:prstGeom prst="rect">
            <a:avLst/>
          </a:prstGeom>
          <a:noFill/>
          <a:ln>
            <a:noFill/>
          </a:ln>
        </p:spPr>
        <p:txBody>
          <a:bodyPr lIns="101583" tIns="50778" rIns="101583" bIns="50778" anchor="ctr" anchorCtr="0">
            <a:noAutofit/>
          </a:bodyPr>
          <a:lstStyle/>
          <a:p>
            <a:pPr>
              <a:buSzPct val="25000"/>
            </a:pPr>
            <a:r>
              <a:rPr lang="en-US" dirty="0"/>
              <a:t>Performance</a:t>
            </a:r>
          </a:p>
        </p:txBody>
      </p:sp>
    </p:spTree>
    <p:extLst>
      <p:ext uri="{BB962C8B-B14F-4D97-AF65-F5344CB8AC3E}">
        <p14:creationId xmlns:p14="http://schemas.microsoft.com/office/powerpoint/2010/main" val="3433314515"/>
      </p:ext>
    </p:extLst>
  </p:cSld>
  <p:clrMapOvr>
    <a:masterClrMapping/>
  </p:clrMapOvr>
  <p:transition spd="med">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p:cNvSpPr>
            <a:spLocks noGrp="1"/>
          </p:cNvSpPr>
          <p:nvPr>
            <p:ph type="body" sz="quarter" idx="10"/>
          </p:nvPr>
        </p:nvSpPr>
        <p:spPr>
          <a:xfrm>
            <a:off x="1020027" y="1904409"/>
            <a:ext cx="3680897" cy="583848"/>
          </a:xfrm>
        </p:spPr>
        <p:txBody>
          <a:bodyPr/>
          <a:lstStyle/>
          <a:p>
            <a:r>
              <a:rPr lang="en-US">
                <a:solidFill>
                  <a:schemeClr val="bg1"/>
                </a:solidFill>
              </a:rPr>
              <a:t>Un-Optimized </a:t>
            </a:r>
            <a:r>
              <a:rPr lang="en-US" dirty="0">
                <a:solidFill>
                  <a:schemeClr val="bg1"/>
                </a:solidFill>
              </a:rPr>
              <a:t>Network</a:t>
            </a:r>
          </a:p>
        </p:txBody>
      </p:sp>
      <p:grpSp>
        <p:nvGrpSpPr>
          <p:cNvPr id="30" name="Group 29"/>
          <p:cNvGrpSpPr/>
          <p:nvPr/>
        </p:nvGrpSpPr>
        <p:grpSpPr>
          <a:xfrm>
            <a:off x="181939" y="2486882"/>
            <a:ext cx="5404082" cy="3174419"/>
            <a:chOff x="1975104" y="1854165"/>
            <a:chExt cx="7015111" cy="4120755"/>
          </a:xfrm>
        </p:grpSpPr>
        <p:sp>
          <p:nvSpPr>
            <p:cNvPr id="31" name="Rectangle 30"/>
            <p:cNvSpPr/>
            <p:nvPr/>
          </p:nvSpPr>
          <p:spPr>
            <a:xfrm>
              <a:off x="4197927" y="2335876"/>
              <a:ext cx="1446415" cy="31588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07995" rtl="0" eaLnBrk="1" fontAlgn="base" latinLnBrk="0" hangingPunct="1">
                <a:lnSpc>
                  <a:spcPct val="100000"/>
                </a:lnSpc>
                <a:spcBef>
                  <a:spcPct val="0"/>
                </a:spcBef>
                <a:spcAft>
                  <a:spcPct val="0"/>
                </a:spcAft>
                <a:buClrTx/>
                <a:buSzTx/>
                <a:buFontTx/>
                <a:buNone/>
                <a:tabLst/>
                <a:defRPr/>
              </a:pPr>
              <a:r>
                <a:rPr kumimoji="0" lang="en-US" sz="1556" b="0" i="0" u="none" strike="noStrike" kern="1200" cap="none" spc="0" normalizeH="0" baseline="0" noProof="0" dirty="0" err="1">
                  <a:ln>
                    <a:noFill/>
                  </a:ln>
                  <a:solidFill>
                    <a:srgbClr val="FFFFFF"/>
                  </a:solidFill>
                  <a:effectLst/>
                  <a:uLnTx/>
                  <a:uFillTx/>
                  <a:latin typeface="Trebuchet MS"/>
                  <a:ea typeface="+mn-ea"/>
                  <a:cs typeface="+mn-cs"/>
                </a:rPr>
                <a:t>concat</a:t>
              </a:r>
              <a:endParaRPr kumimoji="0" lang="en-US" sz="1556" b="0" i="0" u="none" strike="noStrike" kern="1200" cap="none" spc="0" normalizeH="0" baseline="0" noProof="0" dirty="0">
                <a:ln>
                  <a:noFill/>
                </a:ln>
                <a:solidFill>
                  <a:srgbClr val="FFFFFF"/>
                </a:solidFill>
                <a:effectLst/>
                <a:uLnTx/>
                <a:uFillTx/>
                <a:latin typeface="Trebuchet MS"/>
                <a:ea typeface="+mn-ea"/>
                <a:cs typeface="+mn-cs"/>
              </a:endParaRPr>
            </a:p>
          </p:txBody>
        </p:sp>
        <p:sp>
          <p:nvSpPr>
            <p:cNvPr id="32" name="Rectangle 31"/>
            <p:cNvSpPr/>
            <p:nvPr/>
          </p:nvSpPr>
          <p:spPr>
            <a:xfrm>
              <a:off x="7542415" y="3995570"/>
              <a:ext cx="1446415" cy="69826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07995" rtl="0" eaLnBrk="1" fontAlgn="base" latinLnBrk="0" hangingPunct="1">
                <a:lnSpc>
                  <a:spcPct val="100000"/>
                </a:lnSpc>
                <a:spcBef>
                  <a:spcPct val="0"/>
                </a:spcBef>
                <a:spcAft>
                  <a:spcPct val="0"/>
                </a:spcAft>
                <a:buClrTx/>
                <a:buSzTx/>
                <a:buFontTx/>
                <a:buNone/>
                <a:tabLst/>
                <a:defRPr/>
              </a:pPr>
              <a:r>
                <a:rPr kumimoji="0" lang="en-US" sz="1556" b="0" i="0" u="none" strike="noStrike" kern="1200" cap="none" spc="0" normalizeH="0" baseline="0" noProof="0" dirty="0">
                  <a:ln>
                    <a:noFill/>
                  </a:ln>
                  <a:solidFill>
                    <a:srgbClr val="FFFFFF"/>
                  </a:solidFill>
                  <a:effectLst/>
                  <a:uLnTx/>
                  <a:uFillTx/>
                  <a:latin typeface="Trebuchet MS"/>
                  <a:ea typeface="+mn-ea"/>
                  <a:cs typeface="+mn-cs"/>
                </a:rPr>
                <a:t>max pool</a:t>
              </a:r>
            </a:p>
          </p:txBody>
        </p:sp>
        <p:sp>
          <p:nvSpPr>
            <p:cNvPr id="33" name="Rectangle 32"/>
            <p:cNvSpPr/>
            <p:nvPr/>
          </p:nvSpPr>
          <p:spPr>
            <a:xfrm>
              <a:off x="4519353" y="5219563"/>
              <a:ext cx="1446415" cy="3084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07995" rtl="0" eaLnBrk="1" fontAlgn="base" latinLnBrk="0" hangingPunct="1">
                <a:lnSpc>
                  <a:spcPct val="100000"/>
                </a:lnSpc>
                <a:spcBef>
                  <a:spcPct val="0"/>
                </a:spcBef>
                <a:spcAft>
                  <a:spcPct val="0"/>
                </a:spcAft>
                <a:buClrTx/>
                <a:buSzTx/>
                <a:buFontTx/>
                <a:buNone/>
                <a:tabLst/>
                <a:defRPr/>
              </a:pPr>
              <a:r>
                <a:rPr kumimoji="0" lang="en-US" sz="1556" b="0" i="0" u="none" strike="noStrike" kern="1200" cap="none" spc="0" normalizeH="0" baseline="0" noProof="0" dirty="0">
                  <a:ln>
                    <a:noFill/>
                  </a:ln>
                  <a:solidFill>
                    <a:srgbClr val="FFFFFF"/>
                  </a:solidFill>
                  <a:effectLst/>
                  <a:uLnTx/>
                  <a:uFillTx/>
                  <a:latin typeface="Trebuchet MS"/>
                  <a:ea typeface="+mn-ea"/>
                  <a:cs typeface="+mn-cs"/>
                </a:rPr>
                <a:t>input</a:t>
              </a:r>
            </a:p>
          </p:txBody>
        </p:sp>
        <p:cxnSp>
          <p:nvCxnSpPr>
            <p:cNvPr id="34" name="Straight Arrow Connector 33"/>
            <p:cNvCxnSpPr>
              <a:stCxn id="45" idx="0"/>
              <a:endCxn id="31" idx="2"/>
            </p:cNvCxnSpPr>
            <p:nvPr/>
          </p:nvCxnSpPr>
          <p:spPr>
            <a:xfrm flipV="1">
              <a:off x="4414751" y="2651760"/>
              <a:ext cx="506384" cy="216557"/>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5" name="Curved Connector 34"/>
            <p:cNvCxnSpPr>
              <a:stCxn id="77" idx="0"/>
              <a:endCxn id="31" idx="2"/>
            </p:cNvCxnSpPr>
            <p:nvPr/>
          </p:nvCxnSpPr>
          <p:spPr>
            <a:xfrm rot="5400000" flipH="1" flipV="1">
              <a:off x="3657449" y="1693177"/>
              <a:ext cx="305102" cy="2222269"/>
            </a:xfrm>
            <a:prstGeom prst="curvedConnector3">
              <a:avLst>
                <a:gd name="adj1" fmla="val 50000"/>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6" name="Curved Connector 35"/>
            <p:cNvCxnSpPr>
              <a:stCxn id="67" idx="0"/>
              <a:endCxn id="31" idx="2"/>
            </p:cNvCxnSpPr>
            <p:nvPr/>
          </p:nvCxnSpPr>
          <p:spPr>
            <a:xfrm rot="16200000" flipV="1">
              <a:off x="5533295" y="2039601"/>
              <a:ext cx="216557" cy="1440876"/>
            </a:xfrm>
            <a:prstGeom prst="curvedConnector3">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7" name="Curved Connector 36"/>
            <p:cNvCxnSpPr>
              <a:stCxn id="54" idx="0"/>
              <a:endCxn id="31" idx="2"/>
            </p:cNvCxnSpPr>
            <p:nvPr/>
          </p:nvCxnSpPr>
          <p:spPr>
            <a:xfrm rot="16200000" flipV="1">
              <a:off x="6485101" y="1087795"/>
              <a:ext cx="216557" cy="3344488"/>
            </a:xfrm>
            <a:prstGeom prst="curvedConnector3">
              <a:avLst>
                <a:gd name="adj1" fmla="val 50000"/>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a:stCxn id="32" idx="0"/>
              <a:endCxn id="53" idx="2"/>
            </p:cNvCxnSpPr>
            <p:nvPr/>
          </p:nvCxnSpPr>
          <p:spPr>
            <a:xfrm flipV="1">
              <a:off x="8265623" y="3771331"/>
              <a:ext cx="1385" cy="224239"/>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9" name="Curved Connector 38"/>
            <p:cNvCxnSpPr>
              <a:stCxn id="33" idx="0"/>
              <a:endCxn id="47" idx="2"/>
            </p:cNvCxnSpPr>
            <p:nvPr/>
          </p:nvCxnSpPr>
          <p:spPr>
            <a:xfrm rot="16200000" flipV="1">
              <a:off x="4672715" y="4649717"/>
              <a:ext cx="317424" cy="822268"/>
            </a:xfrm>
            <a:prstGeom prst="curvedConnector3">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40" name="Curved Connector 39"/>
            <p:cNvCxnSpPr>
              <a:stCxn id="33" idx="0"/>
              <a:endCxn id="76" idx="2"/>
            </p:cNvCxnSpPr>
            <p:nvPr/>
          </p:nvCxnSpPr>
          <p:spPr>
            <a:xfrm rot="16200000" flipV="1">
              <a:off x="3290594" y="3267595"/>
              <a:ext cx="1359687" cy="2544249"/>
            </a:xfrm>
            <a:prstGeom prst="curvedConnector3">
              <a:avLst>
                <a:gd name="adj1" fmla="val 8662"/>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41" name="Curved Connector 40"/>
            <p:cNvCxnSpPr>
              <a:stCxn id="33" idx="0"/>
              <a:endCxn id="50" idx="2"/>
            </p:cNvCxnSpPr>
            <p:nvPr/>
          </p:nvCxnSpPr>
          <p:spPr>
            <a:xfrm rot="5400000" flipH="1" flipV="1">
              <a:off x="5643319" y="4497827"/>
              <a:ext cx="320979" cy="1122495"/>
            </a:xfrm>
            <a:prstGeom prst="curvedConnector3">
              <a:avLst>
                <a:gd name="adj1" fmla="val 50000"/>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42" name="Curved Connector 41"/>
            <p:cNvCxnSpPr>
              <a:stCxn id="33" idx="0"/>
              <a:endCxn id="32" idx="2"/>
            </p:cNvCxnSpPr>
            <p:nvPr/>
          </p:nvCxnSpPr>
          <p:spPr>
            <a:xfrm rot="5400000" flipH="1" flipV="1">
              <a:off x="6491230" y="3445170"/>
              <a:ext cx="525724" cy="3023062"/>
            </a:xfrm>
            <a:prstGeom prst="curvedConnector3">
              <a:avLst>
                <a:gd name="adj1" fmla="val 31026"/>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p:cNvSpPr/>
            <p:nvPr/>
          </p:nvSpPr>
          <p:spPr>
            <a:xfrm>
              <a:off x="4197926" y="1854165"/>
              <a:ext cx="1446415" cy="31588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07995" rtl="0" eaLnBrk="1" fontAlgn="base" latinLnBrk="0" hangingPunct="1">
                <a:lnSpc>
                  <a:spcPct val="100000"/>
                </a:lnSpc>
                <a:spcBef>
                  <a:spcPct val="0"/>
                </a:spcBef>
                <a:spcAft>
                  <a:spcPct val="0"/>
                </a:spcAft>
                <a:buClrTx/>
                <a:buSzTx/>
                <a:buFontTx/>
                <a:buNone/>
                <a:tabLst/>
                <a:defRPr/>
              </a:pPr>
              <a:r>
                <a:rPr kumimoji="0" lang="en-US" sz="1556" b="0" i="0" u="none" strike="noStrike" kern="1200" cap="none" spc="0" normalizeH="0" baseline="0" noProof="0" dirty="0">
                  <a:ln>
                    <a:noFill/>
                  </a:ln>
                  <a:solidFill>
                    <a:srgbClr val="FFFFFF"/>
                  </a:solidFill>
                  <a:effectLst/>
                  <a:uLnTx/>
                  <a:uFillTx/>
                  <a:latin typeface="Trebuchet MS"/>
                  <a:ea typeface="+mn-ea"/>
                  <a:cs typeface="+mn-cs"/>
                </a:rPr>
                <a:t>next input</a:t>
              </a:r>
            </a:p>
          </p:txBody>
        </p:sp>
        <p:sp>
          <p:nvSpPr>
            <p:cNvPr id="44" name="Rectangle 43"/>
            <p:cNvSpPr/>
            <p:nvPr/>
          </p:nvSpPr>
          <p:spPr>
            <a:xfrm>
              <a:off x="3694176" y="3506179"/>
              <a:ext cx="1446415" cy="26515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07995" rtl="0" eaLnBrk="1" fontAlgn="base" latinLnBrk="0" hangingPunct="1">
                <a:lnSpc>
                  <a:spcPct val="100000"/>
                </a:lnSpc>
                <a:spcBef>
                  <a:spcPct val="0"/>
                </a:spcBef>
                <a:spcAft>
                  <a:spcPct val="0"/>
                </a:spcAft>
                <a:buClrTx/>
                <a:buSzTx/>
                <a:buFontTx/>
                <a:buNone/>
                <a:tabLst/>
                <a:defRPr/>
              </a:pPr>
              <a:r>
                <a:rPr kumimoji="0" lang="en-US" sz="1556" b="0" i="0" u="none" strike="noStrike" kern="1200" cap="none" spc="0" normalizeH="0" baseline="0" noProof="0" dirty="0">
                  <a:ln>
                    <a:noFill/>
                  </a:ln>
                  <a:solidFill>
                    <a:srgbClr val="FFFFFF"/>
                  </a:solidFill>
                  <a:effectLst/>
                  <a:uLnTx/>
                  <a:uFillTx/>
                  <a:latin typeface="Trebuchet MS"/>
                  <a:ea typeface="+mn-ea"/>
                  <a:cs typeface="+mn-cs"/>
                </a:rPr>
                <a:t>3x3 conv.</a:t>
              </a:r>
            </a:p>
          </p:txBody>
        </p:sp>
        <p:sp>
          <p:nvSpPr>
            <p:cNvPr id="45" name="Rectangle 44"/>
            <p:cNvSpPr/>
            <p:nvPr/>
          </p:nvSpPr>
          <p:spPr>
            <a:xfrm>
              <a:off x="3691543" y="2868317"/>
              <a:ext cx="1446415" cy="26515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07995" rtl="0" eaLnBrk="1" fontAlgn="base" latinLnBrk="0" hangingPunct="1">
                <a:lnSpc>
                  <a:spcPct val="100000"/>
                </a:lnSpc>
                <a:spcBef>
                  <a:spcPct val="0"/>
                </a:spcBef>
                <a:spcAft>
                  <a:spcPct val="0"/>
                </a:spcAft>
                <a:buClrTx/>
                <a:buSzTx/>
                <a:buFontTx/>
                <a:buNone/>
                <a:tabLst/>
                <a:defRPr/>
              </a:pPr>
              <a:r>
                <a:rPr kumimoji="0" lang="en-US" sz="1556" b="0" i="0" u="none" strike="noStrike" kern="1200" cap="none" spc="0" normalizeH="0" baseline="0" noProof="0" dirty="0" err="1">
                  <a:ln>
                    <a:noFill/>
                  </a:ln>
                  <a:solidFill>
                    <a:srgbClr val="FFFFFF"/>
                  </a:solidFill>
                  <a:effectLst/>
                  <a:uLnTx/>
                  <a:uFillTx/>
                  <a:latin typeface="Trebuchet MS"/>
                  <a:ea typeface="+mn-ea"/>
                  <a:cs typeface="+mn-cs"/>
                </a:rPr>
                <a:t>relu</a:t>
              </a:r>
              <a:endParaRPr kumimoji="0" lang="en-US" sz="1556" b="0" i="0" u="none" strike="noStrike" kern="1200" cap="none" spc="0" normalizeH="0" baseline="0" noProof="0" dirty="0">
                <a:ln>
                  <a:noFill/>
                </a:ln>
                <a:solidFill>
                  <a:srgbClr val="FFFFFF"/>
                </a:solidFill>
                <a:effectLst/>
                <a:uLnTx/>
                <a:uFillTx/>
                <a:latin typeface="Trebuchet MS"/>
                <a:ea typeface="+mn-ea"/>
                <a:cs typeface="+mn-cs"/>
              </a:endParaRPr>
            </a:p>
          </p:txBody>
        </p:sp>
        <p:sp>
          <p:nvSpPr>
            <p:cNvPr id="46" name="Rectangle 45"/>
            <p:cNvSpPr/>
            <p:nvPr/>
          </p:nvSpPr>
          <p:spPr>
            <a:xfrm>
              <a:off x="3691544" y="3187248"/>
              <a:ext cx="1446415" cy="26515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07995" rtl="0" eaLnBrk="1" fontAlgn="base" latinLnBrk="0" hangingPunct="1">
                <a:lnSpc>
                  <a:spcPct val="100000"/>
                </a:lnSpc>
                <a:spcBef>
                  <a:spcPct val="0"/>
                </a:spcBef>
                <a:spcAft>
                  <a:spcPct val="0"/>
                </a:spcAft>
                <a:buClrTx/>
                <a:buSzTx/>
                <a:buFontTx/>
                <a:buNone/>
                <a:tabLst/>
                <a:defRPr/>
              </a:pPr>
              <a:r>
                <a:rPr kumimoji="0" lang="en-US" sz="1556" b="0" i="0" u="none" strike="noStrike" kern="1200" cap="none" spc="0" normalizeH="0" baseline="0" noProof="0" dirty="0">
                  <a:ln>
                    <a:noFill/>
                  </a:ln>
                  <a:solidFill>
                    <a:srgbClr val="FFFFFF"/>
                  </a:solidFill>
                  <a:effectLst/>
                  <a:uLnTx/>
                  <a:uFillTx/>
                  <a:latin typeface="Trebuchet MS"/>
                  <a:ea typeface="+mn-ea"/>
                  <a:cs typeface="+mn-cs"/>
                </a:rPr>
                <a:t>bias</a:t>
              </a:r>
            </a:p>
          </p:txBody>
        </p:sp>
        <p:sp>
          <p:nvSpPr>
            <p:cNvPr id="47" name="Rectangle 46"/>
            <p:cNvSpPr/>
            <p:nvPr/>
          </p:nvSpPr>
          <p:spPr>
            <a:xfrm>
              <a:off x="3697085" y="4636987"/>
              <a:ext cx="1446415" cy="26515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07995" rtl="0" eaLnBrk="1" fontAlgn="base" latinLnBrk="0" hangingPunct="1">
                <a:lnSpc>
                  <a:spcPct val="100000"/>
                </a:lnSpc>
                <a:spcBef>
                  <a:spcPct val="0"/>
                </a:spcBef>
                <a:spcAft>
                  <a:spcPct val="0"/>
                </a:spcAft>
                <a:buClrTx/>
                <a:buSzTx/>
                <a:buFontTx/>
                <a:buNone/>
                <a:tabLst/>
                <a:defRPr/>
              </a:pPr>
              <a:r>
                <a:rPr kumimoji="0" lang="en-US" sz="1556" b="0" i="0" u="none" strike="noStrike" kern="1200" cap="none" spc="0" normalizeH="0" baseline="0" noProof="0" dirty="0">
                  <a:ln>
                    <a:noFill/>
                  </a:ln>
                  <a:solidFill>
                    <a:srgbClr val="FFFFFF"/>
                  </a:solidFill>
                  <a:effectLst/>
                  <a:uLnTx/>
                  <a:uFillTx/>
                  <a:latin typeface="Trebuchet MS"/>
                  <a:ea typeface="+mn-ea"/>
                  <a:cs typeface="+mn-cs"/>
                </a:rPr>
                <a:t>1x1 conv.</a:t>
              </a:r>
            </a:p>
          </p:txBody>
        </p:sp>
        <p:sp>
          <p:nvSpPr>
            <p:cNvPr id="48" name="Rectangle 47"/>
            <p:cNvSpPr/>
            <p:nvPr/>
          </p:nvSpPr>
          <p:spPr>
            <a:xfrm>
              <a:off x="3691543" y="3999125"/>
              <a:ext cx="1446415" cy="26515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07995" rtl="0" eaLnBrk="1" fontAlgn="base" latinLnBrk="0" hangingPunct="1">
                <a:lnSpc>
                  <a:spcPct val="100000"/>
                </a:lnSpc>
                <a:spcBef>
                  <a:spcPct val="0"/>
                </a:spcBef>
                <a:spcAft>
                  <a:spcPct val="0"/>
                </a:spcAft>
                <a:buClrTx/>
                <a:buSzTx/>
                <a:buFontTx/>
                <a:buNone/>
                <a:tabLst/>
                <a:defRPr/>
              </a:pPr>
              <a:r>
                <a:rPr kumimoji="0" lang="en-US" sz="1556" b="0" i="0" u="none" strike="noStrike" kern="1200" cap="none" spc="0" normalizeH="0" baseline="0" noProof="0" dirty="0" err="1">
                  <a:ln>
                    <a:noFill/>
                  </a:ln>
                  <a:solidFill>
                    <a:srgbClr val="FFFFFF"/>
                  </a:solidFill>
                  <a:effectLst/>
                  <a:uLnTx/>
                  <a:uFillTx/>
                  <a:latin typeface="Trebuchet MS"/>
                  <a:ea typeface="+mn-ea"/>
                  <a:cs typeface="+mn-cs"/>
                </a:rPr>
                <a:t>relu</a:t>
              </a:r>
              <a:endParaRPr kumimoji="0" lang="en-US" sz="1556" b="0" i="0" u="none" strike="noStrike" kern="1200" cap="none" spc="0" normalizeH="0" baseline="0" noProof="0" dirty="0">
                <a:ln>
                  <a:noFill/>
                </a:ln>
                <a:solidFill>
                  <a:srgbClr val="FFFFFF"/>
                </a:solidFill>
                <a:effectLst/>
                <a:uLnTx/>
                <a:uFillTx/>
                <a:latin typeface="Trebuchet MS"/>
                <a:ea typeface="+mn-ea"/>
                <a:cs typeface="+mn-cs"/>
              </a:endParaRPr>
            </a:p>
          </p:txBody>
        </p:sp>
        <p:sp>
          <p:nvSpPr>
            <p:cNvPr id="49" name="Rectangle 48"/>
            <p:cNvSpPr/>
            <p:nvPr/>
          </p:nvSpPr>
          <p:spPr>
            <a:xfrm>
              <a:off x="3691544" y="4318056"/>
              <a:ext cx="1446415" cy="26515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07995" rtl="0" eaLnBrk="1" fontAlgn="base" latinLnBrk="0" hangingPunct="1">
                <a:lnSpc>
                  <a:spcPct val="100000"/>
                </a:lnSpc>
                <a:spcBef>
                  <a:spcPct val="0"/>
                </a:spcBef>
                <a:spcAft>
                  <a:spcPct val="0"/>
                </a:spcAft>
                <a:buClrTx/>
                <a:buSzTx/>
                <a:buFontTx/>
                <a:buNone/>
                <a:tabLst/>
                <a:defRPr/>
              </a:pPr>
              <a:r>
                <a:rPr kumimoji="0" lang="en-US" sz="1556" b="0" i="0" u="none" strike="noStrike" kern="1200" cap="none" spc="0" normalizeH="0" baseline="0" noProof="0" dirty="0">
                  <a:ln>
                    <a:noFill/>
                  </a:ln>
                  <a:solidFill>
                    <a:srgbClr val="FFFFFF"/>
                  </a:solidFill>
                  <a:effectLst/>
                  <a:uLnTx/>
                  <a:uFillTx/>
                  <a:latin typeface="Trebuchet MS"/>
                  <a:ea typeface="+mn-ea"/>
                  <a:cs typeface="+mn-cs"/>
                </a:rPr>
                <a:t>bias</a:t>
              </a:r>
            </a:p>
          </p:txBody>
        </p:sp>
        <p:sp>
          <p:nvSpPr>
            <p:cNvPr id="50" name="Rectangle 49"/>
            <p:cNvSpPr/>
            <p:nvPr/>
          </p:nvSpPr>
          <p:spPr>
            <a:xfrm>
              <a:off x="5641848" y="4633432"/>
              <a:ext cx="1446415" cy="26515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07995" rtl="0" eaLnBrk="1" fontAlgn="base" latinLnBrk="0" hangingPunct="1">
                <a:lnSpc>
                  <a:spcPct val="100000"/>
                </a:lnSpc>
                <a:spcBef>
                  <a:spcPct val="0"/>
                </a:spcBef>
                <a:spcAft>
                  <a:spcPct val="0"/>
                </a:spcAft>
                <a:buClrTx/>
                <a:buSzTx/>
                <a:buFontTx/>
                <a:buNone/>
                <a:tabLst/>
                <a:defRPr/>
              </a:pPr>
              <a:r>
                <a:rPr kumimoji="0" lang="en-US" sz="1556" b="0" i="0" u="none" strike="noStrike" kern="1200" cap="none" spc="0" normalizeH="0" baseline="0" noProof="0" dirty="0">
                  <a:ln>
                    <a:noFill/>
                  </a:ln>
                  <a:solidFill>
                    <a:srgbClr val="FFFFFF"/>
                  </a:solidFill>
                  <a:effectLst/>
                  <a:uLnTx/>
                  <a:uFillTx/>
                  <a:latin typeface="Trebuchet MS"/>
                  <a:ea typeface="+mn-ea"/>
                  <a:cs typeface="+mn-cs"/>
                </a:rPr>
                <a:t>1x1 conv.</a:t>
              </a:r>
            </a:p>
          </p:txBody>
        </p:sp>
        <p:sp>
          <p:nvSpPr>
            <p:cNvPr id="51" name="Rectangle 50"/>
            <p:cNvSpPr/>
            <p:nvPr/>
          </p:nvSpPr>
          <p:spPr>
            <a:xfrm>
              <a:off x="5641848" y="3995570"/>
              <a:ext cx="1446415" cy="26515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07995" rtl="0" eaLnBrk="1" fontAlgn="base" latinLnBrk="0" hangingPunct="1">
                <a:lnSpc>
                  <a:spcPct val="100000"/>
                </a:lnSpc>
                <a:spcBef>
                  <a:spcPct val="0"/>
                </a:spcBef>
                <a:spcAft>
                  <a:spcPct val="0"/>
                </a:spcAft>
                <a:buClrTx/>
                <a:buSzTx/>
                <a:buFontTx/>
                <a:buNone/>
                <a:tabLst/>
                <a:defRPr/>
              </a:pPr>
              <a:r>
                <a:rPr kumimoji="0" lang="en-US" sz="1556" b="0" i="0" u="none" strike="noStrike" kern="1200" cap="none" spc="0" normalizeH="0" baseline="0" noProof="0" dirty="0" err="1">
                  <a:ln>
                    <a:noFill/>
                  </a:ln>
                  <a:solidFill>
                    <a:srgbClr val="FFFFFF"/>
                  </a:solidFill>
                  <a:effectLst/>
                  <a:uLnTx/>
                  <a:uFillTx/>
                  <a:latin typeface="Trebuchet MS"/>
                  <a:ea typeface="+mn-ea"/>
                  <a:cs typeface="+mn-cs"/>
                </a:rPr>
                <a:t>relu</a:t>
              </a:r>
              <a:endParaRPr kumimoji="0" lang="en-US" sz="1556" b="0" i="0" u="none" strike="noStrike" kern="1200" cap="none" spc="0" normalizeH="0" baseline="0" noProof="0" dirty="0">
                <a:ln>
                  <a:noFill/>
                </a:ln>
                <a:solidFill>
                  <a:srgbClr val="FFFFFF"/>
                </a:solidFill>
                <a:effectLst/>
                <a:uLnTx/>
                <a:uFillTx/>
                <a:latin typeface="Trebuchet MS"/>
                <a:ea typeface="+mn-ea"/>
                <a:cs typeface="+mn-cs"/>
              </a:endParaRPr>
            </a:p>
          </p:txBody>
        </p:sp>
        <p:sp>
          <p:nvSpPr>
            <p:cNvPr id="52" name="Rectangle 51"/>
            <p:cNvSpPr/>
            <p:nvPr/>
          </p:nvSpPr>
          <p:spPr>
            <a:xfrm>
              <a:off x="5641849" y="4314501"/>
              <a:ext cx="1446415" cy="26515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07995" rtl="0" eaLnBrk="1" fontAlgn="base" latinLnBrk="0" hangingPunct="1">
                <a:lnSpc>
                  <a:spcPct val="100000"/>
                </a:lnSpc>
                <a:spcBef>
                  <a:spcPct val="0"/>
                </a:spcBef>
                <a:spcAft>
                  <a:spcPct val="0"/>
                </a:spcAft>
                <a:buClrTx/>
                <a:buSzTx/>
                <a:buFontTx/>
                <a:buNone/>
                <a:tabLst/>
                <a:defRPr/>
              </a:pPr>
              <a:r>
                <a:rPr kumimoji="0" lang="en-US" sz="1556" b="0" i="0" u="none" strike="noStrike" kern="1200" cap="none" spc="0" normalizeH="0" baseline="0" noProof="0" dirty="0">
                  <a:ln>
                    <a:noFill/>
                  </a:ln>
                  <a:solidFill>
                    <a:srgbClr val="FFFFFF"/>
                  </a:solidFill>
                  <a:effectLst/>
                  <a:uLnTx/>
                  <a:uFillTx/>
                  <a:latin typeface="Trebuchet MS"/>
                  <a:ea typeface="+mn-ea"/>
                  <a:cs typeface="+mn-cs"/>
                </a:rPr>
                <a:t>bias</a:t>
              </a:r>
            </a:p>
          </p:txBody>
        </p:sp>
        <p:sp>
          <p:nvSpPr>
            <p:cNvPr id="53" name="Rectangle 52"/>
            <p:cNvSpPr/>
            <p:nvPr/>
          </p:nvSpPr>
          <p:spPr>
            <a:xfrm>
              <a:off x="7543800" y="3506179"/>
              <a:ext cx="1446415" cy="26515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07995" rtl="0" eaLnBrk="1" fontAlgn="base" latinLnBrk="0" hangingPunct="1">
                <a:lnSpc>
                  <a:spcPct val="100000"/>
                </a:lnSpc>
                <a:spcBef>
                  <a:spcPct val="0"/>
                </a:spcBef>
                <a:spcAft>
                  <a:spcPct val="0"/>
                </a:spcAft>
                <a:buClrTx/>
                <a:buSzTx/>
                <a:buFontTx/>
                <a:buNone/>
                <a:tabLst/>
                <a:defRPr/>
              </a:pPr>
              <a:r>
                <a:rPr kumimoji="0" lang="en-US" sz="1556" b="0" i="0" u="none" strike="noStrike" kern="1200" cap="none" spc="0" normalizeH="0" baseline="0" noProof="0" dirty="0">
                  <a:ln>
                    <a:noFill/>
                  </a:ln>
                  <a:solidFill>
                    <a:srgbClr val="FFFFFF"/>
                  </a:solidFill>
                  <a:effectLst/>
                  <a:uLnTx/>
                  <a:uFillTx/>
                  <a:latin typeface="Trebuchet MS"/>
                  <a:ea typeface="+mn-ea"/>
                  <a:cs typeface="+mn-cs"/>
                </a:rPr>
                <a:t>1x1 conv.</a:t>
              </a:r>
            </a:p>
          </p:txBody>
        </p:sp>
        <p:sp>
          <p:nvSpPr>
            <p:cNvPr id="54" name="Rectangle 53"/>
            <p:cNvSpPr/>
            <p:nvPr/>
          </p:nvSpPr>
          <p:spPr>
            <a:xfrm>
              <a:off x="7542415" y="2868317"/>
              <a:ext cx="1446415" cy="26515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07995" rtl="0" eaLnBrk="1" fontAlgn="base" latinLnBrk="0" hangingPunct="1">
                <a:lnSpc>
                  <a:spcPct val="100000"/>
                </a:lnSpc>
                <a:spcBef>
                  <a:spcPct val="0"/>
                </a:spcBef>
                <a:spcAft>
                  <a:spcPct val="0"/>
                </a:spcAft>
                <a:buClrTx/>
                <a:buSzTx/>
                <a:buFontTx/>
                <a:buNone/>
                <a:tabLst/>
                <a:defRPr/>
              </a:pPr>
              <a:r>
                <a:rPr kumimoji="0" lang="en-US" sz="1556" b="0" i="0" u="none" strike="noStrike" kern="1200" cap="none" spc="0" normalizeH="0" baseline="0" noProof="0" dirty="0" err="1">
                  <a:ln>
                    <a:noFill/>
                  </a:ln>
                  <a:solidFill>
                    <a:srgbClr val="FFFFFF"/>
                  </a:solidFill>
                  <a:effectLst/>
                  <a:uLnTx/>
                  <a:uFillTx/>
                  <a:latin typeface="Trebuchet MS"/>
                  <a:ea typeface="+mn-ea"/>
                  <a:cs typeface="+mn-cs"/>
                </a:rPr>
                <a:t>relu</a:t>
              </a:r>
              <a:endParaRPr kumimoji="0" lang="en-US" sz="1556" b="0" i="0" u="none" strike="noStrike" kern="1200" cap="none" spc="0" normalizeH="0" baseline="0" noProof="0" dirty="0">
                <a:ln>
                  <a:noFill/>
                </a:ln>
                <a:solidFill>
                  <a:srgbClr val="FFFFFF"/>
                </a:solidFill>
                <a:effectLst/>
                <a:uLnTx/>
                <a:uFillTx/>
                <a:latin typeface="Trebuchet MS"/>
                <a:ea typeface="+mn-ea"/>
                <a:cs typeface="+mn-cs"/>
              </a:endParaRPr>
            </a:p>
          </p:txBody>
        </p:sp>
        <p:sp>
          <p:nvSpPr>
            <p:cNvPr id="55" name="Rectangle 54"/>
            <p:cNvSpPr/>
            <p:nvPr/>
          </p:nvSpPr>
          <p:spPr>
            <a:xfrm>
              <a:off x="7542416" y="3187248"/>
              <a:ext cx="1446415" cy="26515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07995" rtl="0" eaLnBrk="1" fontAlgn="base" latinLnBrk="0" hangingPunct="1">
                <a:lnSpc>
                  <a:spcPct val="100000"/>
                </a:lnSpc>
                <a:spcBef>
                  <a:spcPct val="0"/>
                </a:spcBef>
                <a:spcAft>
                  <a:spcPct val="0"/>
                </a:spcAft>
                <a:buClrTx/>
                <a:buSzTx/>
                <a:buFontTx/>
                <a:buNone/>
                <a:tabLst/>
                <a:defRPr/>
              </a:pPr>
              <a:r>
                <a:rPr kumimoji="0" lang="en-US" sz="1556" b="0" i="0" u="none" strike="noStrike" kern="1200" cap="none" spc="0" normalizeH="0" baseline="0" noProof="0" dirty="0">
                  <a:ln>
                    <a:noFill/>
                  </a:ln>
                  <a:solidFill>
                    <a:srgbClr val="FFFFFF"/>
                  </a:solidFill>
                  <a:effectLst/>
                  <a:uLnTx/>
                  <a:uFillTx/>
                  <a:latin typeface="Trebuchet MS"/>
                  <a:ea typeface="+mn-ea"/>
                  <a:cs typeface="+mn-cs"/>
                </a:rPr>
                <a:t>bias</a:t>
              </a:r>
            </a:p>
          </p:txBody>
        </p:sp>
        <p:cxnSp>
          <p:nvCxnSpPr>
            <p:cNvPr id="56" name="Curved Connector 55"/>
            <p:cNvCxnSpPr>
              <a:stCxn id="48" idx="0"/>
              <a:endCxn id="44" idx="2"/>
            </p:cNvCxnSpPr>
            <p:nvPr/>
          </p:nvCxnSpPr>
          <p:spPr>
            <a:xfrm rot="5400000" flipH="1" flipV="1">
              <a:off x="4302170" y="3883912"/>
              <a:ext cx="227794" cy="2633"/>
            </a:xfrm>
            <a:prstGeom prst="curvedConnector3">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57" name="Rectangle 56"/>
            <p:cNvSpPr/>
            <p:nvPr/>
          </p:nvSpPr>
          <p:spPr>
            <a:xfrm>
              <a:off x="4519353" y="5666519"/>
              <a:ext cx="1446415" cy="3084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07995" rtl="0" eaLnBrk="1" fontAlgn="base" latinLnBrk="0" hangingPunct="1">
                <a:lnSpc>
                  <a:spcPct val="100000"/>
                </a:lnSpc>
                <a:spcBef>
                  <a:spcPct val="0"/>
                </a:spcBef>
                <a:spcAft>
                  <a:spcPct val="0"/>
                </a:spcAft>
                <a:buClrTx/>
                <a:buSzTx/>
                <a:buFontTx/>
                <a:buNone/>
                <a:tabLst/>
                <a:defRPr/>
              </a:pPr>
              <a:r>
                <a:rPr kumimoji="0" lang="en-US" sz="1556" b="0" i="0" u="none" strike="noStrike" kern="1200" cap="none" spc="0" normalizeH="0" baseline="0" noProof="0" dirty="0" err="1">
                  <a:ln>
                    <a:noFill/>
                  </a:ln>
                  <a:solidFill>
                    <a:srgbClr val="FFFFFF"/>
                  </a:solidFill>
                  <a:effectLst/>
                  <a:uLnTx/>
                  <a:uFillTx/>
                  <a:latin typeface="Trebuchet MS"/>
                  <a:ea typeface="+mn-ea"/>
                  <a:cs typeface="+mn-cs"/>
                </a:rPr>
                <a:t>concat</a:t>
              </a:r>
              <a:endParaRPr kumimoji="0" lang="en-US" sz="1556" b="0" i="0" u="none" strike="noStrike" kern="1200" cap="none" spc="0" normalizeH="0" baseline="0" noProof="0" dirty="0">
                <a:ln>
                  <a:noFill/>
                </a:ln>
                <a:solidFill>
                  <a:srgbClr val="FFFFFF"/>
                </a:solidFill>
                <a:effectLst/>
                <a:uLnTx/>
                <a:uFillTx/>
                <a:latin typeface="Trebuchet MS"/>
                <a:ea typeface="+mn-ea"/>
                <a:cs typeface="+mn-cs"/>
              </a:endParaRPr>
            </a:p>
          </p:txBody>
        </p:sp>
        <p:cxnSp>
          <p:nvCxnSpPr>
            <p:cNvPr id="58" name="Straight Arrow Connector 57"/>
            <p:cNvCxnSpPr>
              <a:stCxn id="57" idx="0"/>
              <a:endCxn id="33" idx="2"/>
            </p:cNvCxnSpPr>
            <p:nvPr/>
          </p:nvCxnSpPr>
          <p:spPr>
            <a:xfrm flipV="1">
              <a:off x="5242561" y="5527964"/>
              <a:ext cx="0" cy="138555"/>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a:stCxn id="31" idx="0"/>
              <a:endCxn id="43" idx="2"/>
            </p:cNvCxnSpPr>
            <p:nvPr/>
          </p:nvCxnSpPr>
          <p:spPr>
            <a:xfrm flipH="1" flipV="1">
              <a:off x="4921134" y="2170049"/>
              <a:ext cx="1" cy="165827"/>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grpSp>
          <p:nvGrpSpPr>
            <p:cNvPr id="60" name="Group 59"/>
            <p:cNvGrpSpPr/>
            <p:nvPr/>
          </p:nvGrpSpPr>
          <p:grpSpPr>
            <a:xfrm>
              <a:off x="1975104" y="2956862"/>
              <a:ext cx="1446970" cy="903014"/>
              <a:chOff x="1975104" y="2956862"/>
              <a:chExt cx="1446970" cy="903014"/>
            </a:xfrm>
          </p:grpSpPr>
          <p:sp>
            <p:nvSpPr>
              <p:cNvPr id="76" name="Rectangle 75"/>
              <p:cNvSpPr/>
              <p:nvPr/>
            </p:nvSpPr>
            <p:spPr>
              <a:xfrm>
                <a:off x="1975104" y="3594724"/>
                <a:ext cx="1446415" cy="26515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07995" rtl="0" eaLnBrk="1" fontAlgn="base" latinLnBrk="0" hangingPunct="1">
                  <a:lnSpc>
                    <a:spcPct val="100000"/>
                  </a:lnSpc>
                  <a:spcBef>
                    <a:spcPct val="0"/>
                  </a:spcBef>
                  <a:spcAft>
                    <a:spcPct val="0"/>
                  </a:spcAft>
                  <a:buClrTx/>
                  <a:buSzTx/>
                  <a:buFontTx/>
                  <a:buNone/>
                  <a:tabLst/>
                  <a:defRPr/>
                </a:pPr>
                <a:r>
                  <a:rPr kumimoji="0" lang="en-US" sz="1556" b="0" i="0" u="none" strike="noStrike" kern="1200" cap="none" spc="0" normalizeH="0" baseline="0" noProof="0" dirty="0">
                    <a:ln>
                      <a:noFill/>
                    </a:ln>
                    <a:solidFill>
                      <a:srgbClr val="FFFFFF"/>
                    </a:solidFill>
                    <a:effectLst/>
                    <a:uLnTx/>
                    <a:uFillTx/>
                    <a:latin typeface="Trebuchet MS"/>
                    <a:ea typeface="+mn-ea"/>
                    <a:cs typeface="+mn-cs"/>
                  </a:rPr>
                  <a:t>1x1 conv.</a:t>
                </a:r>
              </a:p>
            </p:txBody>
          </p:sp>
          <p:sp>
            <p:nvSpPr>
              <p:cNvPr id="77" name="Rectangle 76"/>
              <p:cNvSpPr/>
              <p:nvPr/>
            </p:nvSpPr>
            <p:spPr>
              <a:xfrm>
                <a:off x="1975658" y="2956862"/>
                <a:ext cx="1446415" cy="26515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07995" rtl="0" eaLnBrk="1" fontAlgn="base" latinLnBrk="0" hangingPunct="1">
                  <a:lnSpc>
                    <a:spcPct val="100000"/>
                  </a:lnSpc>
                  <a:spcBef>
                    <a:spcPct val="0"/>
                  </a:spcBef>
                  <a:spcAft>
                    <a:spcPct val="0"/>
                  </a:spcAft>
                  <a:buClrTx/>
                  <a:buSzTx/>
                  <a:buFontTx/>
                  <a:buNone/>
                  <a:tabLst/>
                  <a:defRPr/>
                </a:pPr>
                <a:r>
                  <a:rPr kumimoji="0" lang="en-US" sz="1556" b="0" i="0" u="none" strike="noStrike" kern="1200" cap="none" spc="0" normalizeH="0" baseline="0" noProof="0" dirty="0" err="1">
                    <a:ln>
                      <a:noFill/>
                    </a:ln>
                    <a:solidFill>
                      <a:srgbClr val="FFFFFF"/>
                    </a:solidFill>
                    <a:effectLst/>
                    <a:uLnTx/>
                    <a:uFillTx/>
                    <a:latin typeface="Trebuchet MS"/>
                    <a:ea typeface="+mn-ea"/>
                    <a:cs typeface="+mn-cs"/>
                  </a:rPr>
                  <a:t>relu</a:t>
                </a:r>
                <a:endParaRPr kumimoji="0" lang="en-US" sz="1556" b="0" i="0" u="none" strike="noStrike" kern="1200" cap="none" spc="0" normalizeH="0" baseline="0" noProof="0" dirty="0">
                  <a:ln>
                    <a:noFill/>
                  </a:ln>
                  <a:solidFill>
                    <a:srgbClr val="FFFFFF"/>
                  </a:solidFill>
                  <a:effectLst/>
                  <a:uLnTx/>
                  <a:uFillTx/>
                  <a:latin typeface="Trebuchet MS"/>
                  <a:ea typeface="+mn-ea"/>
                  <a:cs typeface="+mn-cs"/>
                </a:endParaRPr>
              </a:p>
            </p:txBody>
          </p:sp>
          <p:sp>
            <p:nvSpPr>
              <p:cNvPr id="78" name="Rectangle 77"/>
              <p:cNvSpPr/>
              <p:nvPr/>
            </p:nvSpPr>
            <p:spPr>
              <a:xfrm>
                <a:off x="1975659" y="3275793"/>
                <a:ext cx="1446415" cy="26515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07995" rtl="0" eaLnBrk="1" fontAlgn="base" latinLnBrk="0" hangingPunct="1">
                  <a:lnSpc>
                    <a:spcPct val="100000"/>
                  </a:lnSpc>
                  <a:spcBef>
                    <a:spcPct val="0"/>
                  </a:spcBef>
                  <a:spcAft>
                    <a:spcPct val="0"/>
                  </a:spcAft>
                  <a:buClrTx/>
                  <a:buSzTx/>
                  <a:buFontTx/>
                  <a:buNone/>
                  <a:tabLst/>
                  <a:defRPr/>
                </a:pPr>
                <a:r>
                  <a:rPr kumimoji="0" lang="en-US" sz="1556" b="0" i="0" u="none" strike="noStrike" kern="1200" cap="none" spc="0" normalizeH="0" baseline="0" noProof="0" dirty="0">
                    <a:ln>
                      <a:noFill/>
                    </a:ln>
                    <a:solidFill>
                      <a:srgbClr val="FFFFFF"/>
                    </a:solidFill>
                    <a:effectLst/>
                    <a:uLnTx/>
                    <a:uFillTx/>
                    <a:latin typeface="Trebuchet MS"/>
                    <a:ea typeface="+mn-ea"/>
                    <a:cs typeface="+mn-cs"/>
                  </a:rPr>
                  <a:t>bias</a:t>
                </a:r>
              </a:p>
            </p:txBody>
          </p:sp>
          <p:cxnSp>
            <p:nvCxnSpPr>
              <p:cNvPr id="79" name="Straight Connector 78"/>
              <p:cNvCxnSpPr>
                <a:stCxn id="78" idx="2"/>
                <a:endCxn id="76" idx="0"/>
              </p:cNvCxnSpPr>
              <p:nvPr/>
            </p:nvCxnSpPr>
            <p:spPr>
              <a:xfrm flipH="1">
                <a:off x="2698312" y="3540945"/>
                <a:ext cx="555" cy="53779"/>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grpSp>
        <p:cxnSp>
          <p:nvCxnSpPr>
            <p:cNvPr id="61" name="Straight Connector 60"/>
            <p:cNvCxnSpPr>
              <a:stCxn id="77" idx="2"/>
              <a:endCxn id="78" idx="0"/>
            </p:cNvCxnSpPr>
            <p:nvPr/>
          </p:nvCxnSpPr>
          <p:spPr>
            <a:xfrm>
              <a:off x="2698866" y="3222014"/>
              <a:ext cx="1" cy="53779"/>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a:stCxn id="45" idx="2"/>
              <a:endCxn id="46" idx="0"/>
            </p:cNvCxnSpPr>
            <p:nvPr/>
          </p:nvCxnSpPr>
          <p:spPr>
            <a:xfrm>
              <a:off x="4414751" y="3133469"/>
              <a:ext cx="1" cy="53779"/>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a:stCxn id="46" idx="2"/>
              <a:endCxn id="44" idx="0"/>
            </p:cNvCxnSpPr>
            <p:nvPr/>
          </p:nvCxnSpPr>
          <p:spPr>
            <a:xfrm>
              <a:off x="4414752" y="3452400"/>
              <a:ext cx="2632" cy="53779"/>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a:stCxn id="48" idx="2"/>
              <a:endCxn id="49" idx="0"/>
            </p:cNvCxnSpPr>
            <p:nvPr/>
          </p:nvCxnSpPr>
          <p:spPr>
            <a:xfrm>
              <a:off x="4414751" y="4264277"/>
              <a:ext cx="1" cy="53779"/>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a:stCxn id="49" idx="2"/>
              <a:endCxn id="47" idx="0"/>
            </p:cNvCxnSpPr>
            <p:nvPr/>
          </p:nvCxnSpPr>
          <p:spPr>
            <a:xfrm>
              <a:off x="4414752" y="4583208"/>
              <a:ext cx="5541" cy="53779"/>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66" name="Rectangle 65"/>
            <p:cNvSpPr/>
            <p:nvPr/>
          </p:nvSpPr>
          <p:spPr>
            <a:xfrm>
              <a:off x="5641848" y="3506179"/>
              <a:ext cx="1446415" cy="26515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07995" rtl="0" eaLnBrk="1" fontAlgn="base" latinLnBrk="0" hangingPunct="1">
                <a:lnSpc>
                  <a:spcPct val="100000"/>
                </a:lnSpc>
                <a:spcBef>
                  <a:spcPct val="0"/>
                </a:spcBef>
                <a:spcAft>
                  <a:spcPct val="0"/>
                </a:spcAft>
                <a:buClrTx/>
                <a:buSzTx/>
                <a:buFontTx/>
                <a:buNone/>
                <a:tabLst/>
                <a:defRPr/>
              </a:pPr>
              <a:r>
                <a:rPr kumimoji="0" lang="en-US" sz="1556" b="0" i="0" u="none" strike="noStrike" kern="1200" cap="none" spc="0" normalizeH="0" baseline="0" noProof="0" dirty="0">
                  <a:ln>
                    <a:noFill/>
                  </a:ln>
                  <a:solidFill>
                    <a:srgbClr val="FFFFFF"/>
                  </a:solidFill>
                  <a:effectLst/>
                  <a:uLnTx/>
                  <a:uFillTx/>
                  <a:latin typeface="Trebuchet MS"/>
                  <a:ea typeface="+mn-ea"/>
                  <a:cs typeface="+mn-cs"/>
                </a:rPr>
                <a:t>5x5 conv.</a:t>
              </a:r>
            </a:p>
          </p:txBody>
        </p:sp>
        <p:sp>
          <p:nvSpPr>
            <p:cNvPr id="67" name="Rectangle 66"/>
            <p:cNvSpPr/>
            <p:nvPr/>
          </p:nvSpPr>
          <p:spPr>
            <a:xfrm>
              <a:off x="5638803" y="2868317"/>
              <a:ext cx="1446415" cy="26515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07995" rtl="0" eaLnBrk="1" fontAlgn="base" latinLnBrk="0" hangingPunct="1">
                <a:lnSpc>
                  <a:spcPct val="100000"/>
                </a:lnSpc>
                <a:spcBef>
                  <a:spcPct val="0"/>
                </a:spcBef>
                <a:spcAft>
                  <a:spcPct val="0"/>
                </a:spcAft>
                <a:buClrTx/>
                <a:buSzTx/>
                <a:buFontTx/>
                <a:buNone/>
                <a:tabLst/>
                <a:defRPr/>
              </a:pPr>
              <a:r>
                <a:rPr kumimoji="0" lang="en-US" sz="1556" b="0" i="0" u="none" strike="noStrike" kern="1200" cap="none" spc="0" normalizeH="0" baseline="0" noProof="0" dirty="0" err="1">
                  <a:ln>
                    <a:noFill/>
                  </a:ln>
                  <a:solidFill>
                    <a:srgbClr val="FFFFFF"/>
                  </a:solidFill>
                  <a:effectLst/>
                  <a:uLnTx/>
                  <a:uFillTx/>
                  <a:latin typeface="Trebuchet MS"/>
                  <a:ea typeface="+mn-ea"/>
                  <a:cs typeface="+mn-cs"/>
                </a:rPr>
                <a:t>relu</a:t>
              </a:r>
              <a:endParaRPr kumimoji="0" lang="en-US" sz="1556" b="0" i="0" u="none" strike="noStrike" kern="1200" cap="none" spc="0" normalizeH="0" baseline="0" noProof="0" dirty="0">
                <a:ln>
                  <a:noFill/>
                </a:ln>
                <a:solidFill>
                  <a:srgbClr val="FFFFFF"/>
                </a:solidFill>
                <a:effectLst/>
                <a:uLnTx/>
                <a:uFillTx/>
                <a:latin typeface="Trebuchet MS"/>
                <a:ea typeface="+mn-ea"/>
                <a:cs typeface="+mn-cs"/>
              </a:endParaRPr>
            </a:p>
          </p:txBody>
        </p:sp>
        <p:sp>
          <p:nvSpPr>
            <p:cNvPr id="68" name="Rectangle 67"/>
            <p:cNvSpPr/>
            <p:nvPr/>
          </p:nvSpPr>
          <p:spPr>
            <a:xfrm>
              <a:off x="5638804" y="3187248"/>
              <a:ext cx="1446415" cy="26515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07995" rtl="0" eaLnBrk="1" fontAlgn="base" latinLnBrk="0" hangingPunct="1">
                <a:lnSpc>
                  <a:spcPct val="100000"/>
                </a:lnSpc>
                <a:spcBef>
                  <a:spcPct val="0"/>
                </a:spcBef>
                <a:spcAft>
                  <a:spcPct val="0"/>
                </a:spcAft>
                <a:buClrTx/>
                <a:buSzTx/>
                <a:buFontTx/>
                <a:buNone/>
                <a:tabLst/>
                <a:defRPr/>
              </a:pPr>
              <a:r>
                <a:rPr kumimoji="0" lang="en-US" sz="1556" b="0" i="0" u="none" strike="noStrike" kern="1200" cap="none" spc="0" normalizeH="0" baseline="0" noProof="0" dirty="0">
                  <a:ln>
                    <a:noFill/>
                  </a:ln>
                  <a:solidFill>
                    <a:srgbClr val="FFFFFF"/>
                  </a:solidFill>
                  <a:effectLst/>
                  <a:uLnTx/>
                  <a:uFillTx/>
                  <a:latin typeface="Trebuchet MS"/>
                  <a:ea typeface="+mn-ea"/>
                  <a:cs typeface="+mn-cs"/>
                </a:rPr>
                <a:t>bias</a:t>
              </a:r>
            </a:p>
          </p:txBody>
        </p:sp>
        <p:cxnSp>
          <p:nvCxnSpPr>
            <p:cNvPr id="69" name="Straight Connector 68"/>
            <p:cNvCxnSpPr>
              <a:stCxn id="67" idx="2"/>
              <a:endCxn id="68" idx="0"/>
            </p:cNvCxnSpPr>
            <p:nvPr/>
          </p:nvCxnSpPr>
          <p:spPr>
            <a:xfrm>
              <a:off x="6362011" y="3133469"/>
              <a:ext cx="1" cy="53779"/>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a:stCxn id="68" idx="2"/>
              <a:endCxn id="66" idx="0"/>
            </p:cNvCxnSpPr>
            <p:nvPr/>
          </p:nvCxnSpPr>
          <p:spPr>
            <a:xfrm>
              <a:off x="6362012" y="3452400"/>
              <a:ext cx="3044" cy="53779"/>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a:stCxn id="54" idx="2"/>
              <a:endCxn id="55" idx="0"/>
            </p:cNvCxnSpPr>
            <p:nvPr/>
          </p:nvCxnSpPr>
          <p:spPr>
            <a:xfrm>
              <a:off x="8265623" y="3133469"/>
              <a:ext cx="1" cy="53779"/>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a:stCxn id="55" idx="2"/>
              <a:endCxn id="53" idx="0"/>
            </p:cNvCxnSpPr>
            <p:nvPr/>
          </p:nvCxnSpPr>
          <p:spPr>
            <a:xfrm>
              <a:off x="8265624" y="3452400"/>
              <a:ext cx="1384" cy="53779"/>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a:stCxn id="51" idx="2"/>
              <a:endCxn id="52" idx="0"/>
            </p:cNvCxnSpPr>
            <p:nvPr/>
          </p:nvCxnSpPr>
          <p:spPr>
            <a:xfrm>
              <a:off x="6365056" y="4260722"/>
              <a:ext cx="1" cy="53779"/>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a:stCxn id="52" idx="2"/>
              <a:endCxn id="50" idx="0"/>
            </p:cNvCxnSpPr>
            <p:nvPr/>
          </p:nvCxnSpPr>
          <p:spPr>
            <a:xfrm flipH="1">
              <a:off x="6365056" y="4579653"/>
              <a:ext cx="1" cy="53779"/>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75" name="Straight Arrow Connector 74"/>
            <p:cNvCxnSpPr>
              <a:stCxn id="51" idx="0"/>
              <a:endCxn id="66" idx="2"/>
            </p:cNvCxnSpPr>
            <p:nvPr/>
          </p:nvCxnSpPr>
          <p:spPr>
            <a:xfrm flipV="1">
              <a:off x="6365056" y="3771331"/>
              <a:ext cx="0" cy="224239"/>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grpSp>
      <p:sp>
        <p:nvSpPr>
          <p:cNvPr id="81" name="Title 1">
            <a:extLst>
              <a:ext uri="{FF2B5EF4-FFF2-40B4-BE49-F238E27FC236}">
                <a16:creationId xmlns:a16="http://schemas.microsoft.com/office/drawing/2014/main" id="{00664754-F451-49FD-94D8-650EBADE8063}"/>
              </a:ext>
            </a:extLst>
          </p:cNvPr>
          <p:cNvSpPr txBox="1">
            <a:spLocks/>
          </p:cNvSpPr>
          <p:nvPr/>
        </p:nvSpPr>
        <p:spPr bwMode="auto">
          <a:xfrm>
            <a:off x="462966" y="457185"/>
            <a:ext cx="11185550" cy="656590"/>
          </a:xfrm>
          <a:prstGeom prst="rect">
            <a:avLst/>
          </a:prstGeom>
          <a:noFill/>
          <a:ln w="9525">
            <a:noFill/>
            <a:miter lim="800000"/>
            <a:headEnd/>
            <a:tailEnd/>
          </a:ln>
        </p:spPr>
        <p:txBody>
          <a:bodyPr vert="horz" wrap="square" lIns="101600" tIns="50800" rIns="101600" bIns="50800" numCol="1" anchor="b" anchorCtr="0" compatLnSpc="1">
            <a:prstTxWarp prst="textNoShape">
              <a:avLst/>
            </a:prstTxWarp>
            <a:noAutofit/>
          </a:bodyPr>
          <a:lstStyle>
            <a:lvl1pPr algn="ctr" rtl="0" fontAlgn="base">
              <a:lnSpc>
                <a:spcPct val="90000"/>
              </a:lnSpc>
              <a:spcBef>
                <a:spcPct val="0"/>
              </a:spcBef>
              <a:spcAft>
                <a:spcPct val="0"/>
              </a:spcAft>
              <a:defRPr sz="3600" b="1" cap="all" baseline="0">
                <a:solidFill>
                  <a:schemeClr val="bg1"/>
                </a:solidFill>
                <a:latin typeface="Trebuchet MS" panose="020B0603020202020204" pitchFamily="34" charset="0"/>
                <a:ea typeface="+mj-ea"/>
                <a:cs typeface="+mj-cs"/>
              </a:defRPr>
            </a:lvl1pPr>
            <a:lvl2pPr algn="l" rtl="0" fontAlgn="base">
              <a:spcBef>
                <a:spcPct val="0"/>
              </a:spcBef>
              <a:spcAft>
                <a:spcPct val="0"/>
              </a:spcAft>
              <a:defRPr sz="3200" b="1">
                <a:solidFill>
                  <a:srgbClr val="73B900"/>
                </a:solidFill>
                <a:latin typeface="Arial" charset="0"/>
              </a:defRPr>
            </a:lvl2pPr>
            <a:lvl3pPr algn="l" rtl="0" fontAlgn="base">
              <a:spcBef>
                <a:spcPct val="0"/>
              </a:spcBef>
              <a:spcAft>
                <a:spcPct val="0"/>
              </a:spcAft>
              <a:defRPr sz="3200" b="1">
                <a:solidFill>
                  <a:srgbClr val="73B900"/>
                </a:solidFill>
                <a:latin typeface="Arial" charset="0"/>
              </a:defRPr>
            </a:lvl3pPr>
            <a:lvl4pPr algn="l" rtl="0" fontAlgn="base">
              <a:spcBef>
                <a:spcPct val="0"/>
              </a:spcBef>
              <a:spcAft>
                <a:spcPct val="0"/>
              </a:spcAft>
              <a:defRPr sz="3200" b="1">
                <a:solidFill>
                  <a:srgbClr val="73B900"/>
                </a:solidFill>
                <a:latin typeface="Arial" charset="0"/>
              </a:defRPr>
            </a:lvl4pPr>
            <a:lvl5pPr algn="l" rtl="0" fontAlgn="base">
              <a:spcBef>
                <a:spcPct val="0"/>
              </a:spcBef>
              <a:spcAft>
                <a:spcPct val="0"/>
              </a:spcAft>
              <a:defRPr sz="3200" b="1">
                <a:solidFill>
                  <a:srgbClr val="73B900"/>
                </a:solidFill>
                <a:latin typeface="Arial" charset="0"/>
              </a:defRPr>
            </a:lvl5pPr>
            <a:lvl6pPr marL="457200" algn="l" rtl="0" eaLnBrk="1" fontAlgn="base" hangingPunct="1">
              <a:spcBef>
                <a:spcPct val="0"/>
              </a:spcBef>
              <a:spcAft>
                <a:spcPct val="0"/>
              </a:spcAft>
              <a:defRPr sz="3200" b="1">
                <a:solidFill>
                  <a:srgbClr val="73B900"/>
                </a:solidFill>
                <a:latin typeface="Arial" charset="0"/>
              </a:defRPr>
            </a:lvl6pPr>
            <a:lvl7pPr marL="914400" algn="l" rtl="0" eaLnBrk="1" fontAlgn="base" hangingPunct="1">
              <a:spcBef>
                <a:spcPct val="0"/>
              </a:spcBef>
              <a:spcAft>
                <a:spcPct val="0"/>
              </a:spcAft>
              <a:defRPr sz="3200" b="1">
                <a:solidFill>
                  <a:srgbClr val="73B900"/>
                </a:solidFill>
                <a:latin typeface="Arial" charset="0"/>
              </a:defRPr>
            </a:lvl7pPr>
            <a:lvl8pPr marL="1371600" algn="l" rtl="0" eaLnBrk="1" fontAlgn="base" hangingPunct="1">
              <a:spcBef>
                <a:spcPct val="0"/>
              </a:spcBef>
              <a:spcAft>
                <a:spcPct val="0"/>
              </a:spcAft>
              <a:defRPr sz="3200" b="1">
                <a:solidFill>
                  <a:srgbClr val="73B900"/>
                </a:solidFill>
                <a:latin typeface="Arial" charset="0"/>
              </a:defRPr>
            </a:lvl8pPr>
            <a:lvl9pPr marL="1828800" algn="l" rtl="0" eaLnBrk="1" fontAlgn="base" hangingPunct="1">
              <a:spcBef>
                <a:spcPct val="0"/>
              </a:spcBef>
              <a:spcAft>
                <a:spcPct val="0"/>
              </a:spcAft>
              <a:defRPr sz="3200" b="1">
                <a:solidFill>
                  <a:srgbClr val="73B900"/>
                </a:solidFill>
                <a:latin typeface="Arial" charset="0"/>
              </a:defRPr>
            </a:lvl9pPr>
          </a:lstStyle>
          <a:p>
            <a:pPr marL="0" marR="0" lvl="0" indent="0" algn="l" defTabSz="1015990" rtl="0" eaLnBrk="1" fontAlgn="base" latinLnBrk="0" hangingPunct="1">
              <a:lnSpc>
                <a:spcPct val="90000"/>
              </a:lnSpc>
              <a:spcBef>
                <a:spcPct val="0"/>
              </a:spcBef>
              <a:spcAft>
                <a:spcPct val="0"/>
              </a:spcAft>
              <a:buClrTx/>
              <a:buSzTx/>
              <a:buFontTx/>
              <a:buNone/>
              <a:tabLst/>
              <a:defRPr/>
            </a:pPr>
            <a:r>
              <a:rPr kumimoji="0" lang="en-US" sz="4000" b="1" i="0" u="none" strike="noStrike" kern="0" cap="all" spc="0" normalizeH="0" baseline="0" noProof="0" dirty="0">
                <a:ln>
                  <a:noFill/>
                </a:ln>
                <a:solidFill>
                  <a:srgbClr val="000000"/>
                </a:solidFill>
                <a:effectLst/>
                <a:uLnTx/>
                <a:uFillTx/>
                <a:latin typeface="Trebuchet MS" panose="020B0603020202020204" pitchFamily="34" charset="0"/>
                <a:ea typeface="+mj-ea"/>
                <a:cs typeface="+mj-cs"/>
              </a:rPr>
              <a:t>     Layer &amp; Tensor Fusion</a:t>
            </a:r>
          </a:p>
        </p:txBody>
      </p:sp>
      <p:grpSp>
        <p:nvGrpSpPr>
          <p:cNvPr id="8" name="Group 7">
            <a:extLst>
              <a:ext uri="{FF2B5EF4-FFF2-40B4-BE49-F238E27FC236}">
                <a16:creationId xmlns:a16="http://schemas.microsoft.com/office/drawing/2014/main" id="{F7796B6D-3F72-4C1F-B3A0-B35ACEAE0711}"/>
              </a:ext>
            </a:extLst>
          </p:cNvPr>
          <p:cNvGrpSpPr/>
          <p:nvPr/>
        </p:nvGrpSpPr>
        <p:grpSpPr>
          <a:xfrm>
            <a:off x="6363964" y="2616923"/>
            <a:ext cx="5402590" cy="2830109"/>
            <a:chOff x="5685467" y="1885137"/>
            <a:chExt cx="7013172" cy="3673801"/>
          </a:xfrm>
        </p:grpSpPr>
        <p:sp>
          <p:nvSpPr>
            <p:cNvPr id="100" name="Rectangle 99">
              <a:extLst>
                <a:ext uri="{FF2B5EF4-FFF2-40B4-BE49-F238E27FC236}">
                  <a16:creationId xmlns:a16="http://schemas.microsoft.com/office/drawing/2014/main" id="{49E41D6C-03C5-482E-A16E-4D751F79BACB}"/>
                </a:ext>
              </a:extLst>
            </p:cNvPr>
            <p:cNvSpPr/>
            <p:nvPr/>
          </p:nvSpPr>
          <p:spPr>
            <a:xfrm>
              <a:off x="11252224" y="4026543"/>
              <a:ext cx="1446415" cy="69826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07995" rtl="0" eaLnBrk="1" fontAlgn="base" latinLnBrk="0" hangingPunct="1">
                <a:lnSpc>
                  <a:spcPct val="100000"/>
                </a:lnSpc>
                <a:spcBef>
                  <a:spcPct val="0"/>
                </a:spcBef>
                <a:spcAft>
                  <a:spcPct val="0"/>
                </a:spcAft>
                <a:buClrTx/>
                <a:buSzTx/>
                <a:buFontTx/>
                <a:buNone/>
                <a:tabLst/>
                <a:defRPr/>
              </a:pPr>
              <a:r>
                <a:rPr kumimoji="0" lang="en-US" sz="1556" b="0" i="0" u="none" strike="noStrike" kern="1200" cap="none" spc="0" normalizeH="0" baseline="0" noProof="0" dirty="0">
                  <a:ln>
                    <a:noFill/>
                  </a:ln>
                  <a:solidFill>
                    <a:srgbClr val="FFFFFF"/>
                  </a:solidFill>
                  <a:effectLst/>
                  <a:uLnTx/>
                  <a:uFillTx/>
                  <a:latin typeface="Trebuchet MS"/>
                  <a:ea typeface="+mn-ea"/>
                  <a:cs typeface="+mn-cs"/>
                </a:rPr>
                <a:t>max pool</a:t>
              </a:r>
            </a:p>
          </p:txBody>
        </p:sp>
        <p:sp>
          <p:nvSpPr>
            <p:cNvPr id="101" name="Rectangle 100">
              <a:extLst>
                <a:ext uri="{FF2B5EF4-FFF2-40B4-BE49-F238E27FC236}">
                  <a16:creationId xmlns:a16="http://schemas.microsoft.com/office/drawing/2014/main" id="{D21776C6-C69D-4FE2-A43C-8759527BC682}"/>
                </a:ext>
              </a:extLst>
            </p:cNvPr>
            <p:cNvSpPr/>
            <p:nvPr/>
          </p:nvSpPr>
          <p:spPr>
            <a:xfrm>
              <a:off x="8229164" y="5250537"/>
              <a:ext cx="1446415" cy="3084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07995" rtl="0" eaLnBrk="1" fontAlgn="base" latinLnBrk="0" hangingPunct="1">
                <a:lnSpc>
                  <a:spcPct val="100000"/>
                </a:lnSpc>
                <a:spcBef>
                  <a:spcPct val="0"/>
                </a:spcBef>
                <a:spcAft>
                  <a:spcPct val="0"/>
                </a:spcAft>
                <a:buClrTx/>
                <a:buSzTx/>
                <a:buFontTx/>
                <a:buNone/>
                <a:tabLst/>
                <a:defRPr/>
              </a:pPr>
              <a:r>
                <a:rPr kumimoji="0" lang="en-US" sz="1556" b="0" i="0" u="none" strike="noStrike" kern="1200" cap="none" spc="0" normalizeH="0" baseline="0" noProof="0" dirty="0">
                  <a:ln>
                    <a:noFill/>
                  </a:ln>
                  <a:solidFill>
                    <a:srgbClr val="FFFFFF"/>
                  </a:solidFill>
                  <a:effectLst/>
                  <a:uLnTx/>
                  <a:uFillTx/>
                  <a:latin typeface="Trebuchet MS"/>
                  <a:ea typeface="+mn-ea"/>
                  <a:cs typeface="+mn-cs"/>
                </a:rPr>
                <a:t>input</a:t>
              </a:r>
            </a:p>
          </p:txBody>
        </p:sp>
        <p:cxnSp>
          <p:nvCxnSpPr>
            <p:cNvPr id="102" name="Straight Arrow Connector 101">
              <a:extLst>
                <a:ext uri="{FF2B5EF4-FFF2-40B4-BE49-F238E27FC236}">
                  <a16:creationId xmlns:a16="http://schemas.microsoft.com/office/drawing/2014/main" id="{3DCB809B-A6F7-4319-AFF0-D193A4D8730E}"/>
                </a:ext>
              </a:extLst>
            </p:cNvPr>
            <p:cNvCxnSpPr>
              <a:stCxn id="110" idx="0"/>
              <a:endCxn id="108" idx="2"/>
            </p:cNvCxnSpPr>
            <p:nvPr/>
          </p:nvCxnSpPr>
          <p:spPr>
            <a:xfrm flipV="1">
              <a:off x="8124559" y="2201023"/>
              <a:ext cx="506384" cy="720298"/>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Curved Connector 27">
              <a:extLst>
                <a:ext uri="{FF2B5EF4-FFF2-40B4-BE49-F238E27FC236}">
                  <a16:creationId xmlns:a16="http://schemas.microsoft.com/office/drawing/2014/main" id="{A7CB13B9-5297-423B-8C9F-A42182B99577}"/>
                </a:ext>
              </a:extLst>
            </p:cNvPr>
            <p:cNvCxnSpPr>
              <a:stCxn id="111" idx="0"/>
              <a:endCxn id="108" idx="2"/>
            </p:cNvCxnSpPr>
            <p:nvPr/>
          </p:nvCxnSpPr>
          <p:spPr>
            <a:xfrm rot="16200000" flipV="1">
              <a:off x="8995384" y="1836582"/>
              <a:ext cx="715044" cy="1443922"/>
            </a:xfrm>
            <a:prstGeom prst="curvedConnector3">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Curved Connector 28">
              <a:extLst>
                <a:ext uri="{FF2B5EF4-FFF2-40B4-BE49-F238E27FC236}">
                  <a16:creationId xmlns:a16="http://schemas.microsoft.com/office/drawing/2014/main" id="{28578601-D972-4F36-AD6E-51582D17ACFD}"/>
                </a:ext>
              </a:extLst>
            </p:cNvPr>
            <p:cNvCxnSpPr>
              <a:stCxn id="112" idx="0"/>
              <a:endCxn id="108" idx="2"/>
            </p:cNvCxnSpPr>
            <p:nvPr/>
          </p:nvCxnSpPr>
          <p:spPr>
            <a:xfrm rot="16200000" flipV="1">
              <a:off x="9952807" y="879158"/>
              <a:ext cx="698269" cy="3341995"/>
            </a:xfrm>
            <a:prstGeom prst="curvedConnector3">
              <a:avLst>
                <a:gd name="adj1" fmla="val 50000"/>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0E898D81-01D6-4C3D-A980-D70AD5721FF8}"/>
                </a:ext>
              </a:extLst>
            </p:cNvPr>
            <p:cNvCxnSpPr>
              <a:stCxn id="100" idx="0"/>
              <a:endCxn id="112" idx="2"/>
            </p:cNvCxnSpPr>
            <p:nvPr/>
          </p:nvCxnSpPr>
          <p:spPr>
            <a:xfrm flipH="1" flipV="1">
              <a:off x="11972938" y="3802302"/>
              <a:ext cx="2494" cy="224240"/>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Curved Connector 50">
              <a:extLst>
                <a:ext uri="{FF2B5EF4-FFF2-40B4-BE49-F238E27FC236}">
                  <a16:creationId xmlns:a16="http://schemas.microsoft.com/office/drawing/2014/main" id="{F17502DD-84B0-4B62-9C7E-C79CA2FDF21C}"/>
                </a:ext>
              </a:extLst>
            </p:cNvPr>
            <p:cNvCxnSpPr>
              <a:cxnSpLocks/>
              <a:stCxn id="101" idx="0"/>
              <a:endCxn id="113" idx="2"/>
            </p:cNvCxnSpPr>
            <p:nvPr/>
          </p:nvCxnSpPr>
          <p:spPr>
            <a:xfrm rot="16200000" flipV="1">
              <a:off x="8436581" y="4734746"/>
              <a:ext cx="320980" cy="710601"/>
            </a:xfrm>
            <a:prstGeom prst="curvedConnector3">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Curved Connector 51">
              <a:extLst>
                <a:ext uri="{FF2B5EF4-FFF2-40B4-BE49-F238E27FC236}">
                  <a16:creationId xmlns:a16="http://schemas.microsoft.com/office/drawing/2014/main" id="{7147BCFD-C359-4CF5-8DEB-DA8A7BC10BB9}"/>
                </a:ext>
              </a:extLst>
            </p:cNvPr>
            <p:cNvCxnSpPr>
              <a:stCxn id="101" idx="0"/>
              <a:endCxn id="100" idx="2"/>
            </p:cNvCxnSpPr>
            <p:nvPr/>
          </p:nvCxnSpPr>
          <p:spPr>
            <a:xfrm rot="5400000" flipH="1" flipV="1">
              <a:off x="10201039" y="3476142"/>
              <a:ext cx="525724" cy="3023062"/>
            </a:xfrm>
            <a:prstGeom prst="curvedConnector3">
              <a:avLst>
                <a:gd name="adj1" fmla="val 31026"/>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08" name="Rectangle 107">
              <a:extLst>
                <a:ext uri="{FF2B5EF4-FFF2-40B4-BE49-F238E27FC236}">
                  <a16:creationId xmlns:a16="http://schemas.microsoft.com/office/drawing/2014/main" id="{F96102F0-D58D-4109-A77B-BD02A32805A7}"/>
                </a:ext>
              </a:extLst>
            </p:cNvPr>
            <p:cNvSpPr/>
            <p:nvPr/>
          </p:nvSpPr>
          <p:spPr>
            <a:xfrm>
              <a:off x="7907737" y="1885137"/>
              <a:ext cx="1446415" cy="31588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07995" rtl="0" eaLnBrk="1" fontAlgn="base" latinLnBrk="0" hangingPunct="1">
                <a:lnSpc>
                  <a:spcPct val="100000"/>
                </a:lnSpc>
                <a:spcBef>
                  <a:spcPct val="0"/>
                </a:spcBef>
                <a:spcAft>
                  <a:spcPct val="0"/>
                </a:spcAft>
                <a:buClrTx/>
                <a:buSzTx/>
                <a:buFontTx/>
                <a:buNone/>
                <a:tabLst/>
                <a:defRPr/>
              </a:pPr>
              <a:r>
                <a:rPr kumimoji="0" lang="en-US" sz="1556" b="0" i="0" u="none" strike="noStrike" kern="1200" cap="none" spc="0" normalizeH="0" baseline="0" noProof="0" dirty="0">
                  <a:ln>
                    <a:noFill/>
                  </a:ln>
                  <a:solidFill>
                    <a:srgbClr val="FFFFFF"/>
                  </a:solidFill>
                  <a:effectLst/>
                  <a:uLnTx/>
                  <a:uFillTx/>
                  <a:latin typeface="Trebuchet MS"/>
                  <a:ea typeface="+mn-ea"/>
                  <a:cs typeface="+mn-cs"/>
                </a:rPr>
                <a:t>next input</a:t>
              </a:r>
            </a:p>
          </p:txBody>
        </p:sp>
        <p:cxnSp>
          <p:nvCxnSpPr>
            <p:cNvPr id="109" name="Curved Connector 53">
              <a:extLst>
                <a:ext uri="{FF2B5EF4-FFF2-40B4-BE49-F238E27FC236}">
                  <a16:creationId xmlns:a16="http://schemas.microsoft.com/office/drawing/2014/main" id="{DFA6D607-E25E-46B5-B205-16C78E8FE536}"/>
                </a:ext>
              </a:extLst>
            </p:cNvPr>
            <p:cNvCxnSpPr>
              <a:cxnSpLocks/>
              <a:stCxn id="113" idx="0"/>
              <a:endCxn id="110" idx="2"/>
            </p:cNvCxnSpPr>
            <p:nvPr/>
          </p:nvCxnSpPr>
          <p:spPr>
            <a:xfrm rot="16200000" flipV="1">
              <a:off x="8082060" y="3866832"/>
              <a:ext cx="202208" cy="117211"/>
            </a:xfrm>
            <a:prstGeom prst="curvedConnector3">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10" name="Rectangle 109">
              <a:extLst>
                <a:ext uri="{FF2B5EF4-FFF2-40B4-BE49-F238E27FC236}">
                  <a16:creationId xmlns:a16="http://schemas.microsoft.com/office/drawing/2014/main" id="{8F8C21D3-47F6-4EF5-82B4-506E631848BE}"/>
                </a:ext>
              </a:extLst>
            </p:cNvPr>
            <p:cNvSpPr/>
            <p:nvPr/>
          </p:nvSpPr>
          <p:spPr>
            <a:xfrm>
              <a:off x="7401351" y="2921321"/>
              <a:ext cx="1446415" cy="90301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07995" rtl="0" eaLnBrk="1" fontAlgn="base" latinLnBrk="0" hangingPunct="1">
                <a:lnSpc>
                  <a:spcPct val="100000"/>
                </a:lnSpc>
                <a:spcBef>
                  <a:spcPct val="0"/>
                </a:spcBef>
                <a:spcAft>
                  <a:spcPct val="0"/>
                </a:spcAft>
                <a:buClrTx/>
                <a:buSzTx/>
                <a:buFontTx/>
                <a:buNone/>
                <a:tabLst/>
                <a:defRPr/>
              </a:pPr>
              <a:r>
                <a:rPr kumimoji="0" lang="en-US" sz="1556" b="0" i="0" u="none" strike="noStrike" kern="1200" cap="none" spc="0" normalizeH="0" baseline="0" noProof="0" dirty="0">
                  <a:ln>
                    <a:noFill/>
                  </a:ln>
                  <a:solidFill>
                    <a:srgbClr val="FFFFFF"/>
                  </a:solidFill>
                  <a:effectLst/>
                  <a:uLnTx/>
                  <a:uFillTx/>
                  <a:latin typeface="Trebuchet MS"/>
                  <a:ea typeface="+mn-ea"/>
                  <a:cs typeface="+mn-cs"/>
                </a:rPr>
                <a:t>3x3 CBR</a:t>
              </a:r>
            </a:p>
          </p:txBody>
        </p:sp>
        <p:sp>
          <p:nvSpPr>
            <p:cNvPr id="111" name="Rectangle 110">
              <a:extLst>
                <a:ext uri="{FF2B5EF4-FFF2-40B4-BE49-F238E27FC236}">
                  <a16:creationId xmlns:a16="http://schemas.microsoft.com/office/drawing/2014/main" id="{184B3735-F6E4-42E9-87C4-0611094E0299}"/>
                </a:ext>
              </a:extLst>
            </p:cNvPr>
            <p:cNvSpPr/>
            <p:nvPr/>
          </p:nvSpPr>
          <p:spPr>
            <a:xfrm>
              <a:off x="9351657" y="2916067"/>
              <a:ext cx="1446415" cy="90301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07995" rtl="0" eaLnBrk="1" fontAlgn="base" latinLnBrk="0" hangingPunct="1">
                <a:lnSpc>
                  <a:spcPct val="100000"/>
                </a:lnSpc>
                <a:spcBef>
                  <a:spcPct val="0"/>
                </a:spcBef>
                <a:spcAft>
                  <a:spcPct val="0"/>
                </a:spcAft>
                <a:buClrTx/>
                <a:buSzTx/>
                <a:buFontTx/>
                <a:buNone/>
                <a:tabLst/>
                <a:defRPr/>
              </a:pPr>
              <a:r>
                <a:rPr kumimoji="0" lang="en-US" sz="1556" b="0" i="0" u="none" strike="noStrike" kern="1200" cap="none" spc="0" normalizeH="0" baseline="0" noProof="0" dirty="0">
                  <a:ln>
                    <a:noFill/>
                  </a:ln>
                  <a:solidFill>
                    <a:srgbClr val="FFFFFF"/>
                  </a:solidFill>
                  <a:effectLst/>
                  <a:uLnTx/>
                  <a:uFillTx/>
                  <a:latin typeface="Trebuchet MS"/>
                  <a:ea typeface="+mn-ea"/>
                  <a:cs typeface="+mn-cs"/>
                </a:rPr>
                <a:t>5x5 CBR</a:t>
              </a:r>
            </a:p>
          </p:txBody>
        </p:sp>
        <p:sp>
          <p:nvSpPr>
            <p:cNvPr id="112" name="Rectangle 111">
              <a:extLst>
                <a:ext uri="{FF2B5EF4-FFF2-40B4-BE49-F238E27FC236}">
                  <a16:creationId xmlns:a16="http://schemas.microsoft.com/office/drawing/2014/main" id="{A4CD21E5-E7EB-42F6-B9F0-4EFDE4C80B91}"/>
                </a:ext>
              </a:extLst>
            </p:cNvPr>
            <p:cNvSpPr/>
            <p:nvPr/>
          </p:nvSpPr>
          <p:spPr>
            <a:xfrm>
              <a:off x="11249732" y="2899292"/>
              <a:ext cx="1446415" cy="90301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07995" rtl="0" eaLnBrk="1" fontAlgn="base" latinLnBrk="0" hangingPunct="1">
                <a:lnSpc>
                  <a:spcPct val="100000"/>
                </a:lnSpc>
                <a:spcBef>
                  <a:spcPct val="0"/>
                </a:spcBef>
                <a:spcAft>
                  <a:spcPct val="0"/>
                </a:spcAft>
                <a:buClrTx/>
                <a:buSzTx/>
                <a:buFontTx/>
                <a:buNone/>
                <a:tabLst/>
                <a:defRPr/>
              </a:pPr>
              <a:r>
                <a:rPr kumimoji="0" lang="en-US" sz="1556" b="0" i="0" u="none" strike="noStrike" kern="1200" cap="none" spc="0" normalizeH="0" baseline="0" noProof="0" dirty="0">
                  <a:ln>
                    <a:noFill/>
                  </a:ln>
                  <a:solidFill>
                    <a:srgbClr val="FFFFFF"/>
                  </a:solidFill>
                  <a:effectLst/>
                  <a:uLnTx/>
                  <a:uFillTx/>
                  <a:latin typeface="Trebuchet MS"/>
                  <a:ea typeface="+mn-ea"/>
                  <a:cs typeface="+mn-cs"/>
                </a:rPr>
                <a:t>1x1 CBR</a:t>
              </a:r>
            </a:p>
          </p:txBody>
        </p:sp>
        <p:sp>
          <p:nvSpPr>
            <p:cNvPr id="113" name="Rectangle 112">
              <a:extLst>
                <a:ext uri="{FF2B5EF4-FFF2-40B4-BE49-F238E27FC236}">
                  <a16:creationId xmlns:a16="http://schemas.microsoft.com/office/drawing/2014/main" id="{07EF9D64-AFDC-45B4-97EC-B96FC22BFFDB}"/>
                </a:ext>
              </a:extLst>
            </p:cNvPr>
            <p:cNvSpPr/>
            <p:nvPr/>
          </p:nvSpPr>
          <p:spPr>
            <a:xfrm>
              <a:off x="5685467" y="4026542"/>
              <a:ext cx="5112605" cy="90301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07995" rtl="0" eaLnBrk="1" fontAlgn="base" latinLnBrk="0" hangingPunct="1">
                <a:lnSpc>
                  <a:spcPct val="100000"/>
                </a:lnSpc>
                <a:spcBef>
                  <a:spcPct val="0"/>
                </a:spcBef>
                <a:spcAft>
                  <a:spcPct val="0"/>
                </a:spcAft>
                <a:buClrTx/>
                <a:buSzTx/>
                <a:buFontTx/>
                <a:buNone/>
                <a:tabLst/>
                <a:defRPr/>
              </a:pPr>
              <a:r>
                <a:rPr kumimoji="0" lang="en-US" sz="1556" b="0" i="0" u="none" strike="noStrike" kern="1200" cap="none" spc="0" normalizeH="0" baseline="0" noProof="0" dirty="0">
                  <a:ln>
                    <a:noFill/>
                  </a:ln>
                  <a:solidFill>
                    <a:srgbClr val="FFFFFF"/>
                  </a:solidFill>
                  <a:effectLst/>
                  <a:uLnTx/>
                  <a:uFillTx/>
                  <a:latin typeface="Trebuchet MS"/>
                  <a:ea typeface="+mn-ea"/>
                  <a:cs typeface="+mn-cs"/>
                </a:rPr>
                <a:t>1x1 CBR</a:t>
              </a:r>
            </a:p>
          </p:txBody>
        </p:sp>
        <p:cxnSp>
          <p:nvCxnSpPr>
            <p:cNvPr id="114" name="Curved Connector 58">
              <a:extLst>
                <a:ext uri="{FF2B5EF4-FFF2-40B4-BE49-F238E27FC236}">
                  <a16:creationId xmlns:a16="http://schemas.microsoft.com/office/drawing/2014/main" id="{EB9C15B7-F790-49AD-8C5E-007A44366628}"/>
                </a:ext>
              </a:extLst>
            </p:cNvPr>
            <p:cNvCxnSpPr>
              <a:cxnSpLocks/>
              <a:stCxn id="113" idx="0"/>
              <a:endCxn id="111" idx="2"/>
            </p:cNvCxnSpPr>
            <p:nvPr/>
          </p:nvCxnSpPr>
          <p:spPr>
            <a:xfrm rot="5400000" flipH="1" flipV="1">
              <a:off x="9054586" y="3006264"/>
              <a:ext cx="207463" cy="1833094"/>
            </a:xfrm>
            <a:prstGeom prst="curvedConnector3">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Curved Connector 59">
              <a:extLst>
                <a:ext uri="{FF2B5EF4-FFF2-40B4-BE49-F238E27FC236}">
                  <a16:creationId xmlns:a16="http://schemas.microsoft.com/office/drawing/2014/main" id="{DFAF603A-9FAF-4623-86E6-80873EBE9A81}"/>
                </a:ext>
              </a:extLst>
            </p:cNvPr>
            <p:cNvCxnSpPr>
              <a:cxnSpLocks/>
              <a:stCxn id="113" idx="0"/>
              <a:endCxn id="108" idx="1"/>
            </p:cNvCxnSpPr>
            <p:nvPr/>
          </p:nvCxnSpPr>
          <p:spPr>
            <a:xfrm rot="16200000" flipV="1">
              <a:off x="7083023" y="2867794"/>
              <a:ext cx="1983462" cy="334033"/>
            </a:xfrm>
            <a:prstGeom prst="curvedConnector4">
              <a:avLst>
                <a:gd name="adj1" fmla="val 7231"/>
                <a:gd name="adj2" fmla="val 625446"/>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grpSp>
      <p:sp>
        <p:nvSpPr>
          <p:cNvPr id="116" name="Text Placeholder 9">
            <a:extLst>
              <a:ext uri="{FF2B5EF4-FFF2-40B4-BE49-F238E27FC236}">
                <a16:creationId xmlns:a16="http://schemas.microsoft.com/office/drawing/2014/main" id="{18C033E0-30D5-43CD-82B5-48F99684B4EA}"/>
              </a:ext>
            </a:extLst>
          </p:cNvPr>
          <p:cNvSpPr txBox="1">
            <a:spLocks/>
          </p:cNvSpPr>
          <p:nvPr/>
        </p:nvSpPr>
        <p:spPr bwMode="auto">
          <a:xfrm>
            <a:off x="6679843" y="1904408"/>
            <a:ext cx="4724463" cy="583848"/>
          </a:xfrm>
          <a:prstGeom prst="rect">
            <a:avLst/>
          </a:prstGeom>
          <a:noFill/>
          <a:ln w="9525">
            <a:noFill/>
            <a:miter lim="800000"/>
            <a:headEnd/>
            <a:tailEnd/>
          </a:ln>
        </p:spPr>
        <p:txBody>
          <a:bodyPr vert="horz" wrap="square" lIns="101600" tIns="50800" rIns="101600" bIns="50800" numCol="1" anchor="t" anchorCtr="0" compatLnSpc="1">
            <a:prstTxWarp prst="textNoShape">
              <a:avLst/>
            </a:prstTxWarp>
          </a:bodyPr>
          <a:lstStyle>
            <a:lvl1pPr marL="0" indent="0" algn="l" rtl="0" fontAlgn="base">
              <a:lnSpc>
                <a:spcPct val="90000"/>
              </a:lnSpc>
              <a:spcBef>
                <a:spcPts val="900"/>
              </a:spcBef>
              <a:spcAft>
                <a:spcPts val="900"/>
              </a:spcAft>
              <a:buClr>
                <a:schemeClr val="bg2"/>
              </a:buClr>
              <a:buSzPct val="100000"/>
              <a:buFontTx/>
              <a:buNone/>
              <a:defRPr sz="2400" b="0">
                <a:solidFill>
                  <a:schemeClr val="tx2"/>
                </a:solidFill>
                <a:latin typeface="Trebuchet MS" panose="020B0603020202020204" pitchFamily="34" charset="0"/>
                <a:ea typeface="+mn-ea"/>
                <a:cs typeface="+mn-cs"/>
              </a:defRPr>
            </a:lvl1pPr>
            <a:lvl2pPr marL="571500" indent="0" algn="ctr" rtl="0" fontAlgn="base">
              <a:lnSpc>
                <a:spcPct val="90000"/>
              </a:lnSpc>
              <a:spcBef>
                <a:spcPts val="900"/>
              </a:spcBef>
              <a:spcAft>
                <a:spcPts val="900"/>
              </a:spcAft>
              <a:buClr>
                <a:schemeClr val="bg2"/>
              </a:buClr>
              <a:buSzPct val="100000"/>
              <a:buFontTx/>
              <a:buNone/>
              <a:defRPr sz="2800" b="0">
                <a:solidFill>
                  <a:schemeClr val="tx2"/>
                </a:solidFill>
                <a:latin typeface="Trebuchet MS" panose="020B0603020202020204" pitchFamily="34" charset="0"/>
              </a:defRPr>
            </a:lvl2pPr>
            <a:lvl3pPr marL="1089025" indent="0" algn="ctr" rtl="0" fontAlgn="base">
              <a:lnSpc>
                <a:spcPct val="90000"/>
              </a:lnSpc>
              <a:spcBef>
                <a:spcPts val="900"/>
              </a:spcBef>
              <a:spcAft>
                <a:spcPts val="900"/>
              </a:spcAft>
              <a:buClr>
                <a:schemeClr val="bg2"/>
              </a:buClr>
              <a:buSzPct val="100000"/>
              <a:buFontTx/>
              <a:buNone/>
              <a:defRPr sz="2800" b="0">
                <a:solidFill>
                  <a:schemeClr val="tx2"/>
                </a:solidFill>
                <a:latin typeface="Trebuchet MS" panose="020B0603020202020204" pitchFamily="34" charset="0"/>
              </a:defRPr>
            </a:lvl3pPr>
            <a:lvl4pPr marL="1546225" indent="0" algn="ctr" rtl="0" fontAlgn="base">
              <a:spcBef>
                <a:spcPct val="20000"/>
              </a:spcBef>
              <a:spcAft>
                <a:spcPct val="0"/>
              </a:spcAft>
              <a:buFontTx/>
              <a:buNone/>
              <a:defRPr sz="2800">
                <a:solidFill>
                  <a:schemeClr val="tx2"/>
                </a:solidFill>
                <a:latin typeface="Trebuchet MS" panose="020B0603020202020204" pitchFamily="34" charset="0"/>
              </a:defRPr>
            </a:lvl4pPr>
            <a:lvl5pPr marL="1889125" indent="0" algn="ctr" rtl="0" fontAlgn="base">
              <a:spcBef>
                <a:spcPct val="20000"/>
              </a:spcBef>
              <a:spcAft>
                <a:spcPct val="0"/>
              </a:spcAft>
              <a:buFontTx/>
              <a:buNone/>
              <a:defRPr sz="2800">
                <a:solidFill>
                  <a:schemeClr val="tx2"/>
                </a:solidFill>
                <a:latin typeface="Trebuchet MS" panose="020B0603020202020204" pitchFamily="34" charset="0"/>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a:lstStyle>
          <a:p>
            <a:pPr marL="0" marR="0" lvl="0" indent="0" algn="l" defTabSz="1015990" rtl="0" eaLnBrk="1" fontAlgn="base" latinLnBrk="0" hangingPunct="1">
              <a:lnSpc>
                <a:spcPct val="90000"/>
              </a:lnSpc>
              <a:spcBef>
                <a:spcPts val="1000"/>
              </a:spcBef>
              <a:spcAft>
                <a:spcPts val="1000"/>
              </a:spcAft>
              <a:buClr>
                <a:srgbClr val="B3B3B3"/>
              </a:buClr>
              <a:buSzPct val="100000"/>
              <a:buFontTx/>
              <a:buNone/>
              <a:tabLst/>
              <a:defRPr/>
            </a:pPr>
            <a:r>
              <a:rPr kumimoji="0" lang="en-US" sz="2667" b="0" i="0" u="none" strike="noStrike" kern="0" cap="none" spc="0" normalizeH="0" baseline="0" noProof="0" dirty="0">
                <a:ln>
                  <a:noFill/>
                </a:ln>
                <a:solidFill>
                  <a:srgbClr val="76B900"/>
                </a:solidFill>
                <a:effectLst/>
                <a:uLnTx/>
                <a:uFillTx/>
                <a:latin typeface="Trebuchet MS" panose="020B0603020202020204" pitchFamily="34" charset="0"/>
                <a:ea typeface="+mn-ea"/>
                <a:cs typeface="+mn-cs"/>
              </a:rPr>
              <a:t>TensorRT Optimized Network</a:t>
            </a:r>
          </a:p>
        </p:txBody>
      </p:sp>
      <p:pic>
        <p:nvPicPr>
          <p:cNvPr id="80" name="Picture 79">
            <a:extLst>
              <a:ext uri="{FF2B5EF4-FFF2-40B4-BE49-F238E27FC236}">
                <a16:creationId xmlns:a16="http://schemas.microsoft.com/office/drawing/2014/main" id="{101D0EBC-2AF6-4895-8EAD-567CF9482F0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405212" y="-4424"/>
            <a:ext cx="4786790" cy="1262571"/>
          </a:xfrm>
          <a:prstGeom prst="rect">
            <a:avLst/>
          </a:prstGeom>
          <a:ln>
            <a:solidFill>
              <a:srgbClr val="868686"/>
            </a:solidFill>
          </a:ln>
        </p:spPr>
      </p:pic>
      <p:sp>
        <p:nvSpPr>
          <p:cNvPr id="82" name="Rectangle: Rounded Corners 81">
            <a:extLst>
              <a:ext uri="{FF2B5EF4-FFF2-40B4-BE49-F238E27FC236}">
                <a16:creationId xmlns:a16="http://schemas.microsoft.com/office/drawing/2014/main" id="{D6370DCF-443C-4877-B249-5868DBB556DA}"/>
              </a:ext>
            </a:extLst>
          </p:cNvPr>
          <p:cNvSpPr/>
          <p:nvPr/>
        </p:nvSpPr>
        <p:spPr>
          <a:xfrm>
            <a:off x="9323917" y="269875"/>
            <a:ext cx="973667" cy="910167"/>
          </a:xfrm>
          <a:prstGeom prst="roundRect">
            <a:avLst/>
          </a:prstGeom>
          <a:noFill/>
          <a:ln>
            <a:solidFill>
              <a:srgbClr val="76B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07995"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Trebuchet MS"/>
              <a:ea typeface="+mn-ea"/>
              <a:cs typeface="+mn-cs"/>
            </a:endParaRPr>
          </a:p>
        </p:txBody>
      </p:sp>
      <p:pic>
        <p:nvPicPr>
          <p:cNvPr id="83" name="Picture 82">
            <a:extLst>
              <a:ext uri="{FF2B5EF4-FFF2-40B4-BE49-F238E27FC236}">
                <a16:creationId xmlns:a16="http://schemas.microsoft.com/office/drawing/2014/main" id="{F195CE8A-5639-4959-BEC8-B444678B2F70}"/>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45770" y="243275"/>
            <a:ext cx="1016000" cy="1015999"/>
          </a:xfrm>
          <a:prstGeom prst="rect">
            <a:avLst/>
          </a:prstGeom>
        </p:spPr>
      </p:pic>
      <p:sp>
        <p:nvSpPr>
          <p:cNvPr id="2" name="Rectangle 1">
            <a:extLst>
              <a:ext uri="{FF2B5EF4-FFF2-40B4-BE49-F238E27FC236}">
                <a16:creationId xmlns:a16="http://schemas.microsoft.com/office/drawing/2014/main" id="{BD5788CD-F120-4AB3-A9D7-C5A333DFE070}"/>
              </a:ext>
            </a:extLst>
          </p:cNvPr>
          <p:cNvSpPr/>
          <p:nvPr/>
        </p:nvSpPr>
        <p:spPr>
          <a:xfrm>
            <a:off x="145770" y="1924297"/>
            <a:ext cx="6055740" cy="442442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07995"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Trebuchet MS"/>
              <a:ea typeface="+mn-ea"/>
              <a:cs typeface="+mn-cs"/>
            </a:endParaRPr>
          </a:p>
        </p:txBody>
      </p:sp>
      <p:sp>
        <p:nvSpPr>
          <p:cNvPr id="16" name="Rectangle 15">
            <a:extLst>
              <a:ext uri="{FF2B5EF4-FFF2-40B4-BE49-F238E27FC236}">
                <a16:creationId xmlns:a16="http://schemas.microsoft.com/office/drawing/2014/main" id="{FC7A0DD2-1822-4B39-8767-78BC1140A643}"/>
              </a:ext>
            </a:extLst>
          </p:cNvPr>
          <p:cNvSpPr/>
          <p:nvPr/>
        </p:nvSpPr>
        <p:spPr>
          <a:xfrm>
            <a:off x="1705978" y="2222009"/>
            <a:ext cx="2667161" cy="1015663"/>
          </a:xfrm>
          <a:prstGeom prst="rect">
            <a:avLst/>
          </a:prstGeom>
        </p:spPr>
        <p:txBody>
          <a:bodyPr wrap="square">
            <a:spAutoFit/>
          </a:bodyPr>
          <a:lstStyle/>
          <a:p>
            <a:pPr marL="317497" marR="0" lvl="0" indent="-317497" algn="l" defTabSz="507995"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000000"/>
                </a:solidFill>
                <a:effectLst/>
                <a:uLnTx/>
                <a:uFillTx/>
                <a:latin typeface="Trebuchet MS"/>
                <a:ea typeface="MS PGothic" pitchFamily="34" charset="-128"/>
                <a:cs typeface="+mn-cs"/>
              </a:rPr>
              <a:t>Vertical Fusion </a:t>
            </a:r>
          </a:p>
          <a:p>
            <a:pPr marL="317497" marR="0" lvl="0" indent="-317497" algn="l" defTabSz="507995"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000000"/>
                </a:solidFill>
                <a:effectLst/>
                <a:uLnTx/>
                <a:uFillTx/>
                <a:latin typeface="Trebuchet MS"/>
                <a:ea typeface="MS PGothic" pitchFamily="34" charset="-128"/>
                <a:cs typeface="+mn-cs"/>
              </a:rPr>
              <a:t>Horizonal Fusion </a:t>
            </a:r>
          </a:p>
          <a:p>
            <a:pPr marL="317497" marR="0" lvl="0" indent="-317497" algn="l" defTabSz="507995"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000000"/>
                </a:solidFill>
                <a:effectLst/>
                <a:uLnTx/>
                <a:uFillTx/>
                <a:latin typeface="Trebuchet MS"/>
                <a:ea typeface="MS PGothic" pitchFamily="34" charset="-128"/>
                <a:cs typeface="+mn-cs"/>
                <a:sym typeface="Wingdings" panose="05000000000000000000" pitchFamily="2" charset="2"/>
              </a:rPr>
              <a:t>Layer </a:t>
            </a:r>
            <a:r>
              <a:rPr kumimoji="0" lang="en-US" sz="2000" b="0" i="0" u="none" strike="noStrike" kern="1200" cap="none" spc="0" normalizeH="0" baseline="0" noProof="0" dirty="0">
                <a:ln>
                  <a:noFill/>
                </a:ln>
                <a:solidFill>
                  <a:srgbClr val="000000"/>
                </a:solidFill>
                <a:effectLst/>
                <a:uLnTx/>
                <a:uFillTx/>
                <a:latin typeface="Trebuchet MS"/>
                <a:ea typeface="MS PGothic" pitchFamily="34" charset="-128"/>
                <a:cs typeface="+mn-cs"/>
              </a:rPr>
              <a:t>Elimination</a:t>
            </a:r>
          </a:p>
        </p:txBody>
      </p:sp>
      <p:graphicFrame>
        <p:nvGraphicFramePr>
          <p:cNvPr id="86" name="Table 85">
            <a:extLst>
              <a:ext uri="{FF2B5EF4-FFF2-40B4-BE49-F238E27FC236}">
                <a16:creationId xmlns:a16="http://schemas.microsoft.com/office/drawing/2014/main" id="{A1724757-781D-434F-94A2-20A814770236}"/>
              </a:ext>
            </a:extLst>
          </p:cNvPr>
          <p:cNvGraphicFramePr>
            <a:graphicFrameLocks noGrp="1"/>
          </p:cNvGraphicFramePr>
          <p:nvPr>
            <p:extLst/>
          </p:nvPr>
        </p:nvGraphicFramePr>
        <p:xfrm>
          <a:off x="1237796" y="3534631"/>
          <a:ext cx="3867745" cy="2052320"/>
        </p:xfrm>
        <a:graphic>
          <a:graphicData uri="http://schemas.openxmlformats.org/drawingml/2006/table">
            <a:tbl>
              <a:tblPr firstRow="1" bandRow="1">
                <a:tableStyleId>{5C22544A-7EE6-4342-B048-85BDC9FD1C3A}</a:tableStyleId>
              </a:tblPr>
              <a:tblGrid>
                <a:gridCol w="1441762">
                  <a:extLst>
                    <a:ext uri="{9D8B030D-6E8A-4147-A177-3AD203B41FA5}">
                      <a16:colId xmlns:a16="http://schemas.microsoft.com/office/drawing/2014/main" val="1889216141"/>
                    </a:ext>
                  </a:extLst>
                </a:gridCol>
                <a:gridCol w="1289072">
                  <a:extLst>
                    <a:ext uri="{9D8B030D-6E8A-4147-A177-3AD203B41FA5}">
                      <a16:colId xmlns:a16="http://schemas.microsoft.com/office/drawing/2014/main" val="3358560192"/>
                    </a:ext>
                  </a:extLst>
                </a:gridCol>
                <a:gridCol w="1136911">
                  <a:extLst>
                    <a:ext uri="{9D8B030D-6E8A-4147-A177-3AD203B41FA5}">
                      <a16:colId xmlns:a16="http://schemas.microsoft.com/office/drawing/2014/main" val="3041939776"/>
                    </a:ext>
                  </a:extLst>
                </a:gridCol>
              </a:tblGrid>
              <a:tr h="643467">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l"/>
                      <a:r>
                        <a:rPr lang="en-US" sz="1800" b="1" kern="1200" cap="none" dirty="0">
                          <a:solidFill>
                            <a:schemeClr val="tx1"/>
                          </a:solidFill>
                          <a:effectLst/>
                          <a:latin typeface="+mn-lt"/>
                          <a:ea typeface="+mn-ea"/>
                          <a:cs typeface="+mn-cs"/>
                        </a:rPr>
                        <a:t>Network</a:t>
                      </a:r>
                    </a:p>
                  </a:txBody>
                  <a:tcPr marL="101600" marR="101600" marT="50800" marB="50800">
                    <a:lnL w="12700" cmpd="sng">
                      <a:noFill/>
                    </a:lnL>
                    <a:lnR w="9525" cap="flat" cmpd="sng" algn="ctr">
                      <a:solidFill>
                        <a:schemeClr val="tx2">
                          <a:lumMod val="75000"/>
                        </a:schemeClr>
                      </a:solidFill>
                      <a:prstDash val="solid"/>
                      <a:round/>
                      <a:headEnd type="none" w="med" len="med"/>
                      <a:tailEnd type="none" w="med" len="med"/>
                    </a:lnR>
                    <a:lnT w="19050" cap="flat" cmpd="sng" algn="ctr">
                      <a:solidFill>
                        <a:schemeClr val="tx2">
                          <a:lumMod val="75000"/>
                        </a:schemeClr>
                      </a:solidFill>
                      <a:prstDash val="solid"/>
                      <a:round/>
                      <a:headEnd type="none" w="med" len="med"/>
                      <a:tailEnd type="none" w="med" len="med"/>
                    </a:lnT>
                    <a:lnB w="1905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r>
                        <a:rPr lang="en-US" sz="1800" b="1" kern="1200" cap="none" dirty="0">
                          <a:solidFill>
                            <a:schemeClr val="tx1"/>
                          </a:solidFill>
                          <a:effectLst/>
                          <a:latin typeface="+mn-lt"/>
                          <a:ea typeface="+mn-ea"/>
                          <a:cs typeface="+mn-cs"/>
                        </a:rPr>
                        <a:t>Layers before</a:t>
                      </a:r>
                    </a:p>
                  </a:txBody>
                  <a:tcPr marL="101600" marR="101600" marT="50800" marB="50800">
                    <a:lnL w="9525" cap="flat" cmpd="sng" algn="ctr">
                      <a:solidFill>
                        <a:schemeClr val="tx2">
                          <a:lumMod val="75000"/>
                        </a:schemeClr>
                      </a:solidFill>
                      <a:prstDash val="solid"/>
                      <a:round/>
                      <a:headEnd type="none" w="med" len="med"/>
                      <a:tailEnd type="none" w="med" len="med"/>
                    </a:lnL>
                    <a:lnR w="9525" cap="flat" cmpd="sng" algn="ctr">
                      <a:solidFill>
                        <a:schemeClr val="tx2">
                          <a:lumMod val="75000"/>
                        </a:schemeClr>
                      </a:solidFill>
                      <a:prstDash val="solid"/>
                      <a:round/>
                      <a:headEnd type="none" w="med" len="med"/>
                      <a:tailEnd type="none" w="med" len="med"/>
                    </a:lnR>
                    <a:lnT w="19050" cap="flat" cmpd="sng" algn="ctr">
                      <a:solidFill>
                        <a:schemeClr val="tx2">
                          <a:lumMod val="75000"/>
                        </a:schemeClr>
                      </a:solidFill>
                      <a:prstDash val="solid"/>
                      <a:round/>
                      <a:headEnd type="none" w="med" len="med"/>
                      <a:tailEnd type="none" w="med" len="med"/>
                    </a:lnT>
                    <a:lnB w="1905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r>
                        <a:rPr lang="en-US" sz="1800" b="1" kern="1200" cap="none" dirty="0">
                          <a:solidFill>
                            <a:schemeClr val="tx1"/>
                          </a:solidFill>
                          <a:effectLst/>
                          <a:latin typeface="+mn-lt"/>
                          <a:ea typeface="+mn-ea"/>
                          <a:cs typeface="+mn-cs"/>
                        </a:rPr>
                        <a:t>Layers after</a:t>
                      </a:r>
                    </a:p>
                  </a:txBody>
                  <a:tcPr marL="101600" marR="101600" marT="50800" marB="50800">
                    <a:lnL w="9525" cap="flat" cmpd="sng" algn="ctr">
                      <a:solidFill>
                        <a:schemeClr val="tx2">
                          <a:lumMod val="75000"/>
                        </a:schemeClr>
                      </a:solidFill>
                      <a:prstDash val="solid"/>
                      <a:round/>
                      <a:headEnd type="none" w="med" len="med"/>
                      <a:tailEnd type="none" w="med" len="med"/>
                    </a:lnL>
                    <a:lnR w="9525" cap="flat" cmpd="sng" algn="ctr">
                      <a:solidFill>
                        <a:schemeClr val="tx2">
                          <a:lumMod val="75000"/>
                        </a:schemeClr>
                      </a:solidFill>
                      <a:prstDash val="solid"/>
                      <a:round/>
                      <a:headEnd type="none" w="med" len="med"/>
                      <a:tailEnd type="none" w="med" len="med"/>
                    </a:lnR>
                    <a:lnT w="19050" cap="flat" cmpd="sng" algn="ctr">
                      <a:solidFill>
                        <a:schemeClr val="tx2">
                          <a:lumMod val="75000"/>
                        </a:schemeClr>
                      </a:solidFill>
                      <a:prstDash val="solid"/>
                      <a:round/>
                      <a:headEnd type="none" w="med" len="med"/>
                      <a:tailEnd type="none" w="med" len="med"/>
                    </a:lnT>
                    <a:lnB w="1905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648172643"/>
                  </a:ext>
                </a:extLst>
              </a:tr>
              <a:tr h="372533">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800" kern="1200" dirty="0">
                          <a:solidFill>
                            <a:schemeClr val="bg1"/>
                          </a:solidFill>
                          <a:effectLst/>
                          <a:latin typeface="+mn-lt"/>
                          <a:ea typeface="+mn-ea"/>
                          <a:cs typeface="+mn-cs"/>
                        </a:rPr>
                        <a:t>VGG19</a:t>
                      </a:r>
                    </a:p>
                  </a:txBody>
                  <a:tcPr marL="101600" marR="101600" marT="50800" marB="50800">
                    <a:lnL w="12700" cmpd="sng">
                      <a:noFill/>
                    </a:lnL>
                    <a:lnR w="9525" cap="flat" cmpd="sng" algn="ctr">
                      <a:solidFill>
                        <a:srgbClr val="505050">
                          <a:alpha val="25098"/>
                        </a:srgbClr>
                      </a:solidFill>
                      <a:prstDash val="solid"/>
                      <a:round/>
                      <a:headEnd type="none" w="med" len="med"/>
                      <a:tailEnd type="none" w="med" len="med"/>
                    </a:lnR>
                    <a:lnT w="19050" cap="flat" cmpd="sng" algn="ctr">
                      <a:solidFill>
                        <a:schemeClr val="tx2">
                          <a:lumMod val="75000"/>
                        </a:schemeClr>
                      </a:solidFill>
                      <a:prstDash val="solid"/>
                      <a:round/>
                      <a:headEnd type="none" w="med" len="med"/>
                      <a:tailEnd type="none" w="med" len="med"/>
                    </a:lnT>
                    <a:lnB w="9525" cap="flat" cmpd="sng" algn="ctr">
                      <a:solidFill>
                        <a:srgbClr val="505050">
                          <a:alpha val="25098"/>
                        </a:srgb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algn="ctr" defTabSz="914400" rtl="0" eaLnBrk="1" fontAlgn="b" latinLnBrk="0" hangingPunct="1"/>
                      <a:r>
                        <a:rPr lang="en-US" sz="1800" kern="1200" dirty="0">
                          <a:solidFill>
                            <a:schemeClr val="bg1"/>
                          </a:solidFill>
                          <a:effectLst/>
                          <a:latin typeface="+mn-lt"/>
                          <a:ea typeface="+mn-ea"/>
                          <a:cs typeface="+mn-cs"/>
                        </a:rPr>
                        <a:t>43</a:t>
                      </a:r>
                    </a:p>
                  </a:txBody>
                  <a:tcPr marL="101600" marR="101600" marT="50800" marB="50800">
                    <a:lnL w="9525" cap="flat" cmpd="sng" algn="ctr">
                      <a:solidFill>
                        <a:srgbClr val="505050">
                          <a:alpha val="25098"/>
                        </a:srgbClr>
                      </a:solidFill>
                      <a:prstDash val="solid"/>
                      <a:round/>
                      <a:headEnd type="none" w="med" len="med"/>
                      <a:tailEnd type="none" w="med" len="med"/>
                    </a:lnL>
                    <a:lnR w="9525" cap="flat" cmpd="sng" algn="ctr">
                      <a:solidFill>
                        <a:srgbClr val="505050">
                          <a:alpha val="25098"/>
                        </a:srgbClr>
                      </a:solidFill>
                      <a:prstDash val="solid"/>
                      <a:round/>
                      <a:headEnd type="none" w="med" len="med"/>
                      <a:tailEnd type="none" w="med" len="med"/>
                    </a:lnR>
                    <a:lnT w="19050" cap="flat" cmpd="sng" algn="ctr">
                      <a:solidFill>
                        <a:schemeClr val="tx2">
                          <a:lumMod val="75000"/>
                        </a:schemeClr>
                      </a:solidFill>
                      <a:prstDash val="solid"/>
                      <a:round/>
                      <a:headEnd type="none" w="med" len="med"/>
                      <a:tailEnd type="none" w="med" len="med"/>
                    </a:lnT>
                    <a:lnB w="9525" cap="flat" cmpd="sng" algn="ctr">
                      <a:solidFill>
                        <a:srgbClr val="505050">
                          <a:alpha val="25098"/>
                        </a:srgb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algn="ctr" defTabSz="914400" rtl="0" eaLnBrk="1" fontAlgn="b" latinLnBrk="0" hangingPunct="1"/>
                      <a:r>
                        <a:rPr lang="en-US" sz="1800" kern="1200" dirty="0">
                          <a:solidFill>
                            <a:schemeClr val="bg1"/>
                          </a:solidFill>
                          <a:effectLst/>
                          <a:latin typeface="+mn-lt"/>
                          <a:ea typeface="+mn-ea"/>
                          <a:cs typeface="+mn-cs"/>
                        </a:rPr>
                        <a:t>27</a:t>
                      </a:r>
                    </a:p>
                  </a:txBody>
                  <a:tcPr marL="101600" marR="101600" marT="50800" marB="50800">
                    <a:lnL w="9525" cap="flat" cmpd="sng" algn="ctr">
                      <a:solidFill>
                        <a:srgbClr val="505050">
                          <a:alpha val="25098"/>
                        </a:srgbClr>
                      </a:solidFill>
                      <a:prstDash val="solid"/>
                      <a:round/>
                      <a:headEnd type="none" w="med" len="med"/>
                      <a:tailEnd type="none" w="med" len="med"/>
                    </a:lnL>
                    <a:lnR w="9525" cap="flat" cmpd="sng" algn="ctr">
                      <a:solidFill>
                        <a:srgbClr val="505050">
                          <a:alpha val="25098"/>
                        </a:srgbClr>
                      </a:solidFill>
                      <a:prstDash val="solid"/>
                      <a:round/>
                      <a:headEnd type="none" w="med" len="med"/>
                      <a:tailEnd type="none" w="med" len="med"/>
                    </a:lnR>
                    <a:lnT w="19050" cap="flat" cmpd="sng" algn="ctr">
                      <a:solidFill>
                        <a:schemeClr val="tx2">
                          <a:lumMod val="75000"/>
                        </a:schemeClr>
                      </a:solidFill>
                      <a:prstDash val="solid"/>
                      <a:round/>
                      <a:headEnd type="none" w="med" len="med"/>
                      <a:tailEnd type="none" w="med" len="med"/>
                    </a:lnT>
                    <a:lnB w="9525" cap="flat" cmpd="sng" algn="ctr">
                      <a:solidFill>
                        <a:srgbClr val="505050">
                          <a:alpha val="25098"/>
                        </a:srgb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525994680"/>
                  </a:ext>
                </a:extLst>
              </a:tr>
              <a:tr h="643467">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800" kern="1200" dirty="0">
                          <a:solidFill>
                            <a:schemeClr val="bg1"/>
                          </a:solidFill>
                          <a:effectLst/>
                          <a:latin typeface="+mn-lt"/>
                          <a:ea typeface="+mn-ea"/>
                          <a:cs typeface="+mn-cs"/>
                        </a:rPr>
                        <a:t>Inception V3</a:t>
                      </a:r>
                    </a:p>
                  </a:txBody>
                  <a:tcPr marL="101600" marR="101600" marT="50800" marB="50800">
                    <a:lnL w="12700" cmpd="sng">
                      <a:noFill/>
                    </a:lnL>
                    <a:lnR w="9525" cap="flat" cmpd="sng" algn="ctr">
                      <a:solidFill>
                        <a:srgbClr val="505050">
                          <a:alpha val="25098"/>
                        </a:srgbClr>
                      </a:solidFill>
                      <a:prstDash val="solid"/>
                      <a:round/>
                      <a:headEnd type="none" w="med" len="med"/>
                      <a:tailEnd type="none" w="med" len="med"/>
                    </a:lnR>
                    <a:lnT w="9525" cap="flat" cmpd="sng" algn="ctr">
                      <a:solidFill>
                        <a:srgbClr val="505050">
                          <a:alpha val="25098"/>
                        </a:srgbClr>
                      </a:solidFill>
                      <a:prstDash val="solid"/>
                      <a:round/>
                      <a:headEnd type="none" w="med" len="med"/>
                      <a:tailEnd type="none" w="med" len="med"/>
                    </a:lnT>
                    <a:lnB w="9525" cap="flat" cmpd="sng" algn="ctr">
                      <a:solidFill>
                        <a:srgbClr val="505050">
                          <a:alpha val="25098"/>
                        </a:srgb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algn="ctr" defTabSz="914400" rtl="0" eaLnBrk="1" fontAlgn="b" latinLnBrk="0" hangingPunct="1"/>
                      <a:r>
                        <a:rPr lang="en-US" sz="1800" kern="1200" dirty="0">
                          <a:solidFill>
                            <a:schemeClr val="bg1"/>
                          </a:solidFill>
                          <a:effectLst/>
                          <a:latin typeface="+mn-lt"/>
                          <a:ea typeface="+mn-ea"/>
                          <a:cs typeface="+mn-cs"/>
                        </a:rPr>
                        <a:t>309</a:t>
                      </a:r>
                    </a:p>
                  </a:txBody>
                  <a:tcPr marL="101600" marR="101600" marT="50800" marB="50800">
                    <a:lnL w="9525" cap="flat" cmpd="sng" algn="ctr">
                      <a:solidFill>
                        <a:srgbClr val="505050">
                          <a:alpha val="25098"/>
                        </a:srgbClr>
                      </a:solidFill>
                      <a:prstDash val="solid"/>
                      <a:round/>
                      <a:headEnd type="none" w="med" len="med"/>
                      <a:tailEnd type="none" w="med" len="med"/>
                    </a:lnL>
                    <a:lnR w="9525" cap="flat" cmpd="sng" algn="ctr">
                      <a:solidFill>
                        <a:srgbClr val="505050">
                          <a:alpha val="25098"/>
                        </a:srgbClr>
                      </a:solidFill>
                      <a:prstDash val="solid"/>
                      <a:round/>
                      <a:headEnd type="none" w="med" len="med"/>
                      <a:tailEnd type="none" w="med" len="med"/>
                    </a:lnR>
                    <a:lnT w="9525" cap="flat" cmpd="sng" algn="ctr">
                      <a:solidFill>
                        <a:srgbClr val="505050">
                          <a:alpha val="25098"/>
                        </a:srgbClr>
                      </a:solidFill>
                      <a:prstDash val="solid"/>
                      <a:round/>
                      <a:headEnd type="none" w="med" len="med"/>
                      <a:tailEnd type="none" w="med" len="med"/>
                    </a:lnT>
                    <a:lnB w="9525" cap="flat" cmpd="sng" algn="ctr">
                      <a:solidFill>
                        <a:srgbClr val="505050">
                          <a:alpha val="25098"/>
                        </a:srgb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algn="ctr" defTabSz="914400" rtl="0" eaLnBrk="1" fontAlgn="b" latinLnBrk="0" hangingPunct="1"/>
                      <a:r>
                        <a:rPr lang="en-US" sz="1800" kern="1200" dirty="0">
                          <a:solidFill>
                            <a:schemeClr val="bg1"/>
                          </a:solidFill>
                          <a:effectLst/>
                          <a:latin typeface="+mn-lt"/>
                          <a:ea typeface="+mn-ea"/>
                          <a:cs typeface="+mn-cs"/>
                        </a:rPr>
                        <a:t>113</a:t>
                      </a:r>
                    </a:p>
                  </a:txBody>
                  <a:tcPr marL="101600" marR="101600" marT="50800" marB="50800">
                    <a:lnL w="9525" cap="flat" cmpd="sng" algn="ctr">
                      <a:solidFill>
                        <a:srgbClr val="505050">
                          <a:alpha val="25098"/>
                        </a:srgbClr>
                      </a:solidFill>
                      <a:prstDash val="solid"/>
                      <a:round/>
                      <a:headEnd type="none" w="med" len="med"/>
                      <a:tailEnd type="none" w="med" len="med"/>
                    </a:lnL>
                    <a:lnR w="9525" cap="flat" cmpd="sng" algn="ctr">
                      <a:solidFill>
                        <a:srgbClr val="505050">
                          <a:alpha val="25098"/>
                        </a:srgbClr>
                      </a:solidFill>
                      <a:prstDash val="solid"/>
                      <a:round/>
                      <a:headEnd type="none" w="med" len="med"/>
                      <a:tailEnd type="none" w="med" len="med"/>
                    </a:lnR>
                    <a:lnT w="9525" cap="flat" cmpd="sng" algn="ctr">
                      <a:solidFill>
                        <a:srgbClr val="505050">
                          <a:alpha val="25098"/>
                        </a:srgbClr>
                      </a:solidFill>
                      <a:prstDash val="solid"/>
                      <a:round/>
                      <a:headEnd type="none" w="med" len="med"/>
                      <a:tailEnd type="none" w="med" len="med"/>
                    </a:lnT>
                    <a:lnB w="9525" cap="flat" cmpd="sng" algn="ctr">
                      <a:solidFill>
                        <a:srgbClr val="505050">
                          <a:alpha val="25098"/>
                        </a:srgb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3514112255"/>
                  </a:ext>
                </a:extLst>
              </a:tr>
              <a:tr h="372533">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800" kern="1200" dirty="0">
                          <a:solidFill>
                            <a:schemeClr val="bg1"/>
                          </a:solidFill>
                          <a:effectLst/>
                          <a:latin typeface="+mn-lt"/>
                          <a:ea typeface="+mn-ea"/>
                          <a:cs typeface="+mn-cs"/>
                        </a:rPr>
                        <a:t>ResNet-152</a:t>
                      </a:r>
                    </a:p>
                  </a:txBody>
                  <a:tcPr marL="101600" marR="101600" marT="50800" marB="50800">
                    <a:lnL w="12700" cmpd="sng">
                      <a:noFill/>
                    </a:lnL>
                    <a:lnR w="9525" cap="flat" cmpd="sng" algn="ctr">
                      <a:solidFill>
                        <a:srgbClr val="505050">
                          <a:alpha val="25098"/>
                        </a:srgbClr>
                      </a:solidFill>
                      <a:prstDash val="solid"/>
                      <a:round/>
                      <a:headEnd type="none" w="med" len="med"/>
                      <a:tailEnd type="none" w="med" len="med"/>
                    </a:lnR>
                    <a:lnT w="9525" cap="flat" cmpd="sng" algn="ctr">
                      <a:solidFill>
                        <a:srgbClr val="505050">
                          <a:alpha val="25098"/>
                        </a:srgbClr>
                      </a:solidFill>
                      <a:prstDash val="solid"/>
                      <a:round/>
                      <a:headEnd type="none" w="med" len="med"/>
                      <a:tailEnd type="none" w="med" len="med"/>
                    </a:lnT>
                    <a:lnB w="9525" cap="flat" cmpd="sng" algn="ctr">
                      <a:solidFill>
                        <a:srgbClr val="505050">
                          <a:alpha val="25098"/>
                        </a:srgb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algn="ctr" defTabSz="914400" rtl="0" eaLnBrk="1" fontAlgn="b" latinLnBrk="0" hangingPunct="1"/>
                      <a:r>
                        <a:rPr lang="en-US" sz="1800" kern="1200" dirty="0">
                          <a:solidFill>
                            <a:schemeClr val="bg1"/>
                          </a:solidFill>
                          <a:effectLst/>
                          <a:latin typeface="+mn-lt"/>
                          <a:ea typeface="+mn-ea"/>
                          <a:cs typeface="+mn-cs"/>
                        </a:rPr>
                        <a:t>670</a:t>
                      </a:r>
                    </a:p>
                  </a:txBody>
                  <a:tcPr marL="101600" marR="101600" marT="50800" marB="50800">
                    <a:lnL w="9525" cap="flat" cmpd="sng" algn="ctr">
                      <a:solidFill>
                        <a:srgbClr val="505050">
                          <a:alpha val="25098"/>
                        </a:srgbClr>
                      </a:solidFill>
                      <a:prstDash val="solid"/>
                      <a:round/>
                      <a:headEnd type="none" w="med" len="med"/>
                      <a:tailEnd type="none" w="med" len="med"/>
                    </a:lnL>
                    <a:lnR w="9525" cap="flat" cmpd="sng" algn="ctr">
                      <a:solidFill>
                        <a:srgbClr val="505050">
                          <a:alpha val="25098"/>
                        </a:srgbClr>
                      </a:solidFill>
                      <a:prstDash val="solid"/>
                      <a:round/>
                      <a:headEnd type="none" w="med" len="med"/>
                      <a:tailEnd type="none" w="med" len="med"/>
                    </a:lnR>
                    <a:lnT w="9525" cap="flat" cmpd="sng" algn="ctr">
                      <a:solidFill>
                        <a:srgbClr val="505050">
                          <a:alpha val="25098"/>
                        </a:srgbClr>
                      </a:solidFill>
                      <a:prstDash val="solid"/>
                      <a:round/>
                      <a:headEnd type="none" w="med" len="med"/>
                      <a:tailEnd type="none" w="med" len="med"/>
                    </a:lnT>
                    <a:lnB w="9525" cap="flat" cmpd="sng" algn="ctr">
                      <a:solidFill>
                        <a:srgbClr val="505050">
                          <a:alpha val="25098"/>
                        </a:srgb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algn="ctr" defTabSz="914400" rtl="0" eaLnBrk="1" fontAlgn="b" latinLnBrk="0" hangingPunct="1"/>
                      <a:r>
                        <a:rPr lang="en-US" sz="1800" kern="1200" dirty="0">
                          <a:solidFill>
                            <a:schemeClr val="bg1"/>
                          </a:solidFill>
                          <a:effectLst/>
                          <a:latin typeface="+mn-lt"/>
                          <a:ea typeface="+mn-ea"/>
                          <a:cs typeface="+mn-cs"/>
                        </a:rPr>
                        <a:t>159</a:t>
                      </a:r>
                    </a:p>
                  </a:txBody>
                  <a:tcPr marL="101600" marR="101600" marT="50800" marB="50800">
                    <a:lnL w="9525" cap="flat" cmpd="sng" algn="ctr">
                      <a:solidFill>
                        <a:srgbClr val="505050">
                          <a:alpha val="25098"/>
                        </a:srgbClr>
                      </a:solidFill>
                      <a:prstDash val="solid"/>
                      <a:round/>
                      <a:headEnd type="none" w="med" len="med"/>
                      <a:tailEnd type="none" w="med" len="med"/>
                    </a:lnL>
                    <a:lnR w="9525" cap="flat" cmpd="sng" algn="ctr">
                      <a:solidFill>
                        <a:srgbClr val="505050">
                          <a:alpha val="25098"/>
                        </a:srgbClr>
                      </a:solidFill>
                      <a:prstDash val="solid"/>
                      <a:round/>
                      <a:headEnd type="none" w="med" len="med"/>
                      <a:tailEnd type="none" w="med" len="med"/>
                    </a:lnR>
                    <a:lnT w="9525" cap="flat" cmpd="sng" algn="ctr">
                      <a:solidFill>
                        <a:srgbClr val="505050">
                          <a:alpha val="25098"/>
                        </a:srgbClr>
                      </a:solidFill>
                      <a:prstDash val="solid"/>
                      <a:round/>
                      <a:headEnd type="none" w="med" len="med"/>
                      <a:tailEnd type="none" w="med" len="med"/>
                    </a:lnT>
                    <a:lnB w="9525" cap="flat" cmpd="sng" algn="ctr">
                      <a:solidFill>
                        <a:srgbClr val="505050">
                          <a:alpha val="25098"/>
                        </a:srgb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3987953153"/>
                  </a:ext>
                </a:extLst>
              </a:tr>
            </a:tbl>
          </a:graphicData>
        </a:graphic>
      </p:graphicFrame>
      <p:cxnSp>
        <p:nvCxnSpPr>
          <p:cNvPr id="87" name="Straight Connector 86">
            <a:extLst>
              <a:ext uri="{FF2B5EF4-FFF2-40B4-BE49-F238E27FC236}">
                <a16:creationId xmlns:a16="http://schemas.microsoft.com/office/drawing/2014/main" id="{0C4B47D6-1B33-4DE7-9A31-CCAEA9979113}"/>
              </a:ext>
            </a:extLst>
          </p:cNvPr>
          <p:cNvCxnSpPr/>
          <p:nvPr/>
        </p:nvCxnSpPr>
        <p:spPr>
          <a:xfrm>
            <a:off x="6026856" y="1496967"/>
            <a:ext cx="0" cy="4542397"/>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59471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 grpId="0"/>
      <p:bldP spid="2" grpId="0" animBg="1"/>
      <p:bldP spid="1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833C01-0F78-4186-8839-4D5FD4237EB1}"/>
              </a:ext>
            </a:extLst>
          </p:cNvPr>
          <p:cNvSpPr>
            <a:spLocks noGrp="1"/>
          </p:cNvSpPr>
          <p:nvPr>
            <p:ph type="title"/>
          </p:nvPr>
        </p:nvSpPr>
        <p:spPr>
          <a:xfrm>
            <a:off x="553720" y="703918"/>
            <a:ext cx="7038058" cy="687368"/>
          </a:xfrm>
        </p:spPr>
        <p:txBody>
          <a:bodyPr/>
          <a:lstStyle/>
          <a:p>
            <a:r>
              <a:rPr lang="en-US" dirty="0" err="1"/>
              <a:t>Tensorrt</a:t>
            </a:r>
            <a:r>
              <a:rPr lang="en-US" dirty="0"/>
              <a:t> Key Info</a:t>
            </a:r>
          </a:p>
        </p:txBody>
      </p:sp>
      <p:sp>
        <p:nvSpPr>
          <p:cNvPr id="3" name="Content Placeholder 2">
            <a:extLst>
              <a:ext uri="{FF2B5EF4-FFF2-40B4-BE49-F238E27FC236}">
                <a16:creationId xmlns:a16="http://schemas.microsoft.com/office/drawing/2014/main" id="{EE860EBE-AFCF-4B75-90E4-5E7028096524}"/>
              </a:ext>
            </a:extLst>
          </p:cNvPr>
          <p:cNvSpPr>
            <a:spLocks noGrp="1"/>
          </p:cNvSpPr>
          <p:nvPr>
            <p:ph idx="1"/>
          </p:nvPr>
        </p:nvSpPr>
        <p:spPr>
          <a:xfrm>
            <a:off x="553720" y="1962171"/>
            <a:ext cx="6562037" cy="4147940"/>
          </a:xfrm>
        </p:spPr>
        <p:txBody>
          <a:bodyPr/>
          <a:lstStyle/>
          <a:p>
            <a:pPr marL="380996" indent="-380996">
              <a:lnSpc>
                <a:spcPct val="100000"/>
              </a:lnSpc>
              <a:spcBef>
                <a:spcPts val="0"/>
              </a:spcBef>
              <a:spcAft>
                <a:spcPts val="0"/>
              </a:spcAft>
              <a:buFont typeface="Wingdings" panose="05000000000000000000" pitchFamily="2" charset="2"/>
              <a:buChar char="ü"/>
            </a:pPr>
            <a:r>
              <a:rPr lang="en-US" dirty="0"/>
              <a:t>Generate optimized, deployment-ready runtime engines for low latency inference</a:t>
            </a:r>
          </a:p>
          <a:p>
            <a:pPr marL="380996" indent="-380996">
              <a:lnSpc>
                <a:spcPct val="100000"/>
              </a:lnSpc>
              <a:spcBef>
                <a:spcPts val="0"/>
              </a:spcBef>
              <a:spcAft>
                <a:spcPts val="0"/>
              </a:spcAft>
              <a:buFont typeface="Wingdings" panose="05000000000000000000" pitchFamily="2" charset="2"/>
              <a:buChar char="ü"/>
            </a:pPr>
            <a:endParaRPr lang="en-US" dirty="0"/>
          </a:p>
          <a:p>
            <a:pPr marL="380996" indent="-380996">
              <a:lnSpc>
                <a:spcPct val="100000"/>
              </a:lnSpc>
              <a:spcBef>
                <a:spcPts val="0"/>
              </a:spcBef>
              <a:spcAft>
                <a:spcPts val="0"/>
              </a:spcAft>
              <a:buFont typeface="Wingdings" panose="05000000000000000000" pitchFamily="2" charset="2"/>
              <a:buChar char="ü"/>
            </a:pPr>
            <a:r>
              <a:rPr lang="en-US" dirty="0"/>
              <a:t>Import models trained from Caffe or TensorFlow, or use Network Definition API</a:t>
            </a:r>
          </a:p>
          <a:p>
            <a:pPr marL="380996" indent="-380996">
              <a:lnSpc>
                <a:spcPct val="100000"/>
              </a:lnSpc>
              <a:spcBef>
                <a:spcPts val="0"/>
              </a:spcBef>
              <a:spcAft>
                <a:spcPts val="0"/>
              </a:spcAft>
              <a:buFont typeface="Wingdings" panose="05000000000000000000" pitchFamily="2" charset="2"/>
              <a:buChar char="ü"/>
            </a:pPr>
            <a:endParaRPr lang="en-US" dirty="0"/>
          </a:p>
          <a:p>
            <a:pPr marL="380996" indent="-380996">
              <a:lnSpc>
                <a:spcPct val="100000"/>
              </a:lnSpc>
              <a:spcBef>
                <a:spcPts val="0"/>
              </a:spcBef>
              <a:spcAft>
                <a:spcPts val="0"/>
              </a:spcAft>
              <a:buFont typeface="Wingdings" panose="05000000000000000000" pitchFamily="2" charset="2"/>
              <a:buChar char="ü"/>
            </a:pPr>
            <a:r>
              <a:rPr lang="en-US" dirty="0"/>
              <a:t>Deploy in FP32 or reduced precision INT8, FP16 for higher throughput</a:t>
            </a:r>
          </a:p>
          <a:p>
            <a:pPr marL="380996" indent="-380996">
              <a:lnSpc>
                <a:spcPct val="100000"/>
              </a:lnSpc>
              <a:spcBef>
                <a:spcPts val="0"/>
              </a:spcBef>
              <a:spcAft>
                <a:spcPts val="0"/>
              </a:spcAft>
              <a:buFont typeface="Wingdings" panose="05000000000000000000" pitchFamily="2" charset="2"/>
              <a:buChar char="ü"/>
            </a:pPr>
            <a:endParaRPr lang="en-US" dirty="0"/>
          </a:p>
          <a:p>
            <a:pPr marL="380996" indent="-380996">
              <a:lnSpc>
                <a:spcPct val="100000"/>
              </a:lnSpc>
              <a:spcBef>
                <a:spcPts val="0"/>
              </a:spcBef>
              <a:spcAft>
                <a:spcPts val="0"/>
              </a:spcAft>
              <a:buFont typeface="Wingdings" panose="05000000000000000000" pitchFamily="2" charset="2"/>
              <a:buChar char="ü"/>
            </a:pPr>
            <a:r>
              <a:rPr lang="en-US" dirty="0"/>
              <a:t>Optimize frequently used layers and integrate user defined custom layers</a:t>
            </a:r>
          </a:p>
          <a:p>
            <a:pPr marL="380996" indent="-380996">
              <a:lnSpc>
                <a:spcPct val="100000"/>
              </a:lnSpc>
              <a:spcBef>
                <a:spcPts val="0"/>
              </a:spcBef>
              <a:spcAft>
                <a:spcPts val="0"/>
              </a:spcAft>
              <a:buFont typeface="Wingdings" panose="05000000000000000000" pitchFamily="2" charset="2"/>
              <a:buChar char="ü"/>
            </a:pPr>
            <a:endParaRPr lang="en-US" dirty="0"/>
          </a:p>
        </p:txBody>
      </p:sp>
      <p:pic>
        <p:nvPicPr>
          <p:cNvPr id="4" name="Picture 3">
            <a:extLst>
              <a:ext uri="{FF2B5EF4-FFF2-40B4-BE49-F238E27FC236}">
                <a16:creationId xmlns:a16="http://schemas.microsoft.com/office/drawing/2014/main" id="{19EDBE5F-0FBF-4DD0-9DEA-8318C47B9A4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133850" y="1821060"/>
            <a:ext cx="4827662" cy="3124740"/>
          </a:xfrm>
          <a:prstGeom prst="rect">
            <a:avLst/>
          </a:prstGeom>
        </p:spPr>
      </p:pic>
    </p:spTree>
    <p:extLst>
      <p:ext uri="{BB962C8B-B14F-4D97-AF65-F5344CB8AC3E}">
        <p14:creationId xmlns:p14="http://schemas.microsoft.com/office/powerpoint/2010/main" val="34447401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91"/>
        <p:cNvGrpSpPr/>
        <p:nvPr/>
      </p:nvGrpSpPr>
      <p:grpSpPr>
        <a:xfrm>
          <a:off x="0" y="0"/>
          <a:ext cx="0" cy="0"/>
          <a:chOff x="0" y="0"/>
          <a:chExt cx="0" cy="0"/>
        </a:xfrm>
      </p:grpSpPr>
      <p:sp>
        <p:nvSpPr>
          <p:cNvPr id="1492" name="Shape 1492"/>
          <p:cNvSpPr txBox="1">
            <a:spLocks noGrp="1"/>
          </p:cNvSpPr>
          <p:nvPr>
            <p:ph type="title"/>
          </p:nvPr>
        </p:nvSpPr>
        <p:spPr>
          <a:xfrm>
            <a:off x="553719" y="3100704"/>
            <a:ext cx="11084559" cy="656590"/>
          </a:xfrm>
          <a:prstGeom prst="rect">
            <a:avLst/>
          </a:prstGeom>
          <a:noFill/>
          <a:ln>
            <a:noFill/>
          </a:ln>
        </p:spPr>
        <p:txBody>
          <a:bodyPr lIns="101583" tIns="50778" rIns="101583" bIns="50778" anchor="ctr" anchorCtr="0">
            <a:noAutofit/>
          </a:bodyPr>
          <a:lstStyle/>
          <a:p>
            <a:pPr>
              <a:buSzPct val="25000"/>
            </a:pPr>
            <a:r>
              <a:rPr lang="en-US" dirty="0"/>
              <a:t>Performance – Training</a:t>
            </a:r>
          </a:p>
        </p:txBody>
      </p:sp>
    </p:spTree>
    <p:extLst>
      <p:ext uri="{BB962C8B-B14F-4D97-AF65-F5344CB8AC3E}">
        <p14:creationId xmlns:p14="http://schemas.microsoft.com/office/powerpoint/2010/main" val="2431744655"/>
      </p:ext>
    </p:extLst>
  </p:cSld>
  <p:clrMapOvr>
    <a:masterClrMapping/>
  </p:clrMapOvr>
  <p:transition spd="med">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64755B-2017-4A78-A12A-0989D99AC470}"/>
              </a:ext>
            </a:extLst>
          </p:cNvPr>
          <p:cNvSpPr>
            <a:spLocks noGrp="1"/>
          </p:cNvSpPr>
          <p:nvPr>
            <p:ph type="title"/>
          </p:nvPr>
        </p:nvSpPr>
        <p:spPr/>
        <p:txBody>
          <a:bodyPr/>
          <a:lstStyle/>
          <a:p>
            <a:r>
              <a:rPr lang="en-US" dirty="0"/>
              <a:t>Next Page</a:t>
            </a:r>
          </a:p>
        </p:txBody>
      </p:sp>
      <p:pic>
        <p:nvPicPr>
          <p:cNvPr id="4" name="Picture 3">
            <a:extLst>
              <a:ext uri="{FF2B5EF4-FFF2-40B4-BE49-F238E27FC236}">
                <a16:creationId xmlns:a16="http://schemas.microsoft.com/office/drawing/2014/main" id="{4E35300D-C721-4456-B497-F55CF20B84F8}"/>
              </a:ext>
            </a:extLst>
          </p:cNvPr>
          <p:cNvPicPr>
            <a:picLocks noChangeAspect="1"/>
          </p:cNvPicPr>
          <p:nvPr/>
        </p:nvPicPr>
        <p:blipFill>
          <a:blip r:embed="rId2"/>
          <a:stretch>
            <a:fillRect/>
          </a:stretch>
        </p:blipFill>
        <p:spPr>
          <a:xfrm>
            <a:off x="623887" y="1452562"/>
            <a:ext cx="10944225" cy="3952875"/>
          </a:xfrm>
          <a:prstGeom prst="rect">
            <a:avLst/>
          </a:prstGeom>
        </p:spPr>
      </p:pic>
    </p:spTree>
    <p:extLst>
      <p:ext uri="{BB962C8B-B14F-4D97-AF65-F5344CB8AC3E}">
        <p14:creationId xmlns:p14="http://schemas.microsoft.com/office/powerpoint/2010/main" val="20952560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Learning Principle</a:t>
            </a:r>
          </a:p>
        </p:txBody>
      </p:sp>
      <p:sp>
        <p:nvSpPr>
          <p:cNvPr id="9" name="Oval 1035"/>
          <p:cNvSpPr>
            <a:spLocks noChangeArrowheads="1"/>
          </p:cNvSpPr>
          <p:nvPr/>
        </p:nvSpPr>
        <p:spPr bwMode="auto">
          <a:xfrm>
            <a:off x="5762983" y="2457673"/>
            <a:ext cx="431800" cy="431800"/>
          </a:xfrm>
          <a:prstGeom prst="ellipse">
            <a:avLst/>
          </a:prstGeom>
          <a:solidFill>
            <a:schemeClr val="accent6">
              <a:lumMod val="20000"/>
              <a:lumOff val="80000"/>
            </a:schemeClr>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latin typeface="Segoe UI Light" panose="020B0502040204020203" pitchFamily="34" charset="0"/>
            </a:endParaRPr>
          </a:p>
        </p:txBody>
      </p:sp>
      <p:sp>
        <p:nvSpPr>
          <p:cNvPr id="17" name="Line 1057"/>
          <p:cNvSpPr>
            <a:spLocks noChangeShapeType="1"/>
          </p:cNvSpPr>
          <p:nvPr/>
        </p:nvSpPr>
        <p:spPr bwMode="auto">
          <a:xfrm flipV="1">
            <a:off x="4178658" y="3753073"/>
            <a:ext cx="647700" cy="719138"/>
          </a:xfrm>
          <a:prstGeom prst="line">
            <a:avLst/>
          </a:prstGeom>
          <a:noFill/>
          <a:ln w="9525">
            <a:solidFill>
              <a:schemeClr val="tx1"/>
            </a:solidFill>
            <a:miter lim="800000"/>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dirty="0">
              <a:latin typeface="Segoe UI Light" panose="020B0502040204020203" pitchFamily="34" charset="0"/>
            </a:endParaRPr>
          </a:p>
        </p:txBody>
      </p:sp>
      <p:sp>
        <p:nvSpPr>
          <p:cNvPr id="18" name="Line 1058"/>
          <p:cNvSpPr>
            <a:spLocks noChangeShapeType="1"/>
          </p:cNvSpPr>
          <p:nvPr/>
        </p:nvSpPr>
        <p:spPr bwMode="auto">
          <a:xfrm flipV="1">
            <a:off x="4178658" y="3753073"/>
            <a:ext cx="1223962" cy="719138"/>
          </a:xfrm>
          <a:prstGeom prst="line">
            <a:avLst/>
          </a:prstGeom>
          <a:noFill/>
          <a:ln w="47625">
            <a:solidFill>
              <a:schemeClr val="tx1"/>
            </a:solidFill>
            <a:miter lim="800000"/>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dirty="0">
              <a:latin typeface="Segoe UI Light" panose="020B0502040204020203" pitchFamily="34" charset="0"/>
            </a:endParaRPr>
          </a:p>
        </p:txBody>
      </p:sp>
      <p:sp>
        <p:nvSpPr>
          <p:cNvPr id="19" name="Line 1059"/>
          <p:cNvSpPr>
            <a:spLocks noChangeShapeType="1"/>
          </p:cNvSpPr>
          <p:nvPr/>
        </p:nvSpPr>
        <p:spPr bwMode="auto">
          <a:xfrm flipV="1">
            <a:off x="4178658" y="3753073"/>
            <a:ext cx="1800225" cy="719138"/>
          </a:xfrm>
          <a:prstGeom prst="line">
            <a:avLst/>
          </a:prstGeom>
          <a:noFill/>
          <a:ln w="9525">
            <a:solidFill>
              <a:schemeClr val="tx1"/>
            </a:solidFill>
            <a:miter lim="800000"/>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dirty="0">
              <a:latin typeface="Segoe UI Light" panose="020B0502040204020203" pitchFamily="34" charset="0"/>
            </a:endParaRPr>
          </a:p>
        </p:txBody>
      </p:sp>
      <p:sp>
        <p:nvSpPr>
          <p:cNvPr id="20" name="Line 1060"/>
          <p:cNvSpPr>
            <a:spLocks noChangeShapeType="1"/>
          </p:cNvSpPr>
          <p:nvPr/>
        </p:nvSpPr>
        <p:spPr bwMode="auto">
          <a:xfrm flipV="1">
            <a:off x="4250095" y="3753073"/>
            <a:ext cx="2376488" cy="719138"/>
          </a:xfrm>
          <a:prstGeom prst="line">
            <a:avLst/>
          </a:prstGeom>
          <a:noFill/>
          <a:ln w="9525">
            <a:solidFill>
              <a:schemeClr val="tx1"/>
            </a:solidFill>
            <a:miter lim="800000"/>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dirty="0">
              <a:latin typeface="Segoe UI Light" panose="020B0502040204020203" pitchFamily="34" charset="0"/>
            </a:endParaRPr>
          </a:p>
        </p:txBody>
      </p:sp>
      <p:sp>
        <p:nvSpPr>
          <p:cNvPr id="21" name="Line 1061"/>
          <p:cNvSpPr>
            <a:spLocks noChangeShapeType="1"/>
          </p:cNvSpPr>
          <p:nvPr/>
        </p:nvSpPr>
        <p:spPr bwMode="auto">
          <a:xfrm flipV="1">
            <a:off x="4250095" y="3753073"/>
            <a:ext cx="3024188" cy="719138"/>
          </a:xfrm>
          <a:prstGeom prst="line">
            <a:avLst/>
          </a:prstGeom>
          <a:noFill/>
          <a:ln w="9525">
            <a:solidFill>
              <a:schemeClr val="tx1"/>
            </a:solidFill>
            <a:miter lim="800000"/>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dirty="0">
              <a:latin typeface="Segoe UI Light" panose="020B0502040204020203" pitchFamily="34" charset="0"/>
            </a:endParaRPr>
          </a:p>
        </p:txBody>
      </p:sp>
      <p:sp>
        <p:nvSpPr>
          <p:cNvPr id="22" name="Line 1062"/>
          <p:cNvSpPr>
            <a:spLocks noChangeShapeType="1"/>
          </p:cNvSpPr>
          <p:nvPr/>
        </p:nvSpPr>
        <p:spPr bwMode="auto">
          <a:xfrm flipH="1" flipV="1">
            <a:off x="4826358" y="3753073"/>
            <a:ext cx="2736850" cy="719138"/>
          </a:xfrm>
          <a:prstGeom prst="line">
            <a:avLst/>
          </a:prstGeom>
          <a:noFill/>
          <a:ln w="22225">
            <a:solidFill>
              <a:schemeClr val="tx1"/>
            </a:solidFill>
            <a:miter lim="800000"/>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dirty="0">
              <a:latin typeface="Segoe UI Light" panose="020B0502040204020203" pitchFamily="34" charset="0"/>
            </a:endParaRPr>
          </a:p>
        </p:txBody>
      </p:sp>
      <p:sp>
        <p:nvSpPr>
          <p:cNvPr id="23" name="Line 1063"/>
          <p:cNvSpPr>
            <a:spLocks noChangeShapeType="1"/>
          </p:cNvSpPr>
          <p:nvPr/>
        </p:nvSpPr>
        <p:spPr bwMode="auto">
          <a:xfrm flipH="1" flipV="1">
            <a:off x="5402620" y="3753073"/>
            <a:ext cx="2160588" cy="719138"/>
          </a:xfrm>
          <a:prstGeom prst="line">
            <a:avLst/>
          </a:prstGeom>
          <a:noFill/>
          <a:ln w="15875">
            <a:solidFill>
              <a:srgbClr val="92D050"/>
            </a:solidFill>
            <a:miter lim="800000"/>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dirty="0">
              <a:latin typeface="Segoe UI Light" panose="020B0502040204020203" pitchFamily="34" charset="0"/>
            </a:endParaRPr>
          </a:p>
        </p:txBody>
      </p:sp>
      <p:sp>
        <p:nvSpPr>
          <p:cNvPr id="24" name="Line 1064"/>
          <p:cNvSpPr>
            <a:spLocks noChangeShapeType="1"/>
          </p:cNvSpPr>
          <p:nvPr/>
        </p:nvSpPr>
        <p:spPr bwMode="auto">
          <a:xfrm flipH="1" flipV="1">
            <a:off x="5978883" y="3753073"/>
            <a:ext cx="1584325" cy="719138"/>
          </a:xfrm>
          <a:prstGeom prst="line">
            <a:avLst/>
          </a:prstGeom>
          <a:noFill/>
          <a:ln w="9525">
            <a:solidFill>
              <a:schemeClr val="tx1"/>
            </a:solidFill>
            <a:miter lim="800000"/>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dirty="0">
              <a:latin typeface="Segoe UI Light" panose="020B0502040204020203" pitchFamily="34" charset="0"/>
            </a:endParaRPr>
          </a:p>
        </p:txBody>
      </p:sp>
      <p:sp>
        <p:nvSpPr>
          <p:cNvPr id="25" name="Line 1065"/>
          <p:cNvSpPr>
            <a:spLocks noChangeShapeType="1"/>
          </p:cNvSpPr>
          <p:nvPr/>
        </p:nvSpPr>
        <p:spPr bwMode="auto">
          <a:xfrm flipH="1" flipV="1">
            <a:off x="6626583" y="3753073"/>
            <a:ext cx="936625" cy="719138"/>
          </a:xfrm>
          <a:prstGeom prst="line">
            <a:avLst/>
          </a:prstGeom>
          <a:noFill/>
          <a:ln w="9525">
            <a:solidFill>
              <a:srgbClr val="92D050"/>
            </a:solidFill>
            <a:miter lim="800000"/>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dirty="0">
              <a:latin typeface="Segoe UI Light" panose="020B0502040204020203" pitchFamily="34" charset="0"/>
            </a:endParaRPr>
          </a:p>
        </p:txBody>
      </p:sp>
      <p:sp>
        <p:nvSpPr>
          <p:cNvPr id="26" name="Line 1066"/>
          <p:cNvSpPr>
            <a:spLocks noChangeShapeType="1"/>
          </p:cNvSpPr>
          <p:nvPr/>
        </p:nvSpPr>
        <p:spPr bwMode="auto">
          <a:xfrm flipH="1" flipV="1">
            <a:off x="7274283" y="3753073"/>
            <a:ext cx="288925" cy="719138"/>
          </a:xfrm>
          <a:prstGeom prst="line">
            <a:avLst/>
          </a:prstGeom>
          <a:noFill/>
          <a:ln w="22225">
            <a:solidFill>
              <a:schemeClr val="tx1"/>
            </a:solidFill>
            <a:miter lim="800000"/>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dirty="0">
              <a:latin typeface="Segoe UI Light" panose="020B0502040204020203" pitchFamily="34" charset="0"/>
            </a:endParaRPr>
          </a:p>
        </p:txBody>
      </p:sp>
      <p:sp>
        <p:nvSpPr>
          <p:cNvPr id="27" name="Line 1068"/>
          <p:cNvSpPr>
            <a:spLocks noChangeShapeType="1"/>
          </p:cNvSpPr>
          <p:nvPr/>
        </p:nvSpPr>
        <p:spPr bwMode="auto">
          <a:xfrm flipV="1">
            <a:off x="5978883" y="1954435"/>
            <a:ext cx="0" cy="503238"/>
          </a:xfrm>
          <a:prstGeom prst="line">
            <a:avLst/>
          </a:prstGeom>
          <a:noFill/>
          <a:ln w="9525">
            <a:solidFill>
              <a:schemeClr val="tx1"/>
            </a:solidFill>
            <a:miter lim="800000"/>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dirty="0">
              <a:latin typeface="Segoe UI Light" panose="020B0502040204020203" pitchFamily="34" charset="0"/>
            </a:endParaRPr>
          </a:p>
        </p:txBody>
      </p:sp>
      <p:sp>
        <p:nvSpPr>
          <p:cNvPr id="28" name="Line 1073"/>
          <p:cNvSpPr>
            <a:spLocks noChangeShapeType="1"/>
          </p:cNvSpPr>
          <p:nvPr/>
        </p:nvSpPr>
        <p:spPr bwMode="auto">
          <a:xfrm flipV="1">
            <a:off x="4826358" y="2889473"/>
            <a:ext cx="1152525" cy="431800"/>
          </a:xfrm>
          <a:prstGeom prst="line">
            <a:avLst/>
          </a:prstGeom>
          <a:noFill/>
          <a:ln w="41275">
            <a:solidFill>
              <a:schemeClr val="tx1"/>
            </a:solidFill>
            <a:miter lim="800000"/>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dirty="0">
              <a:latin typeface="Segoe UI Light" panose="020B0502040204020203" pitchFamily="34" charset="0"/>
            </a:endParaRPr>
          </a:p>
        </p:txBody>
      </p:sp>
      <p:sp>
        <p:nvSpPr>
          <p:cNvPr id="29" name="Line 1078"/>
          <p:cNvSpPr>
            <a:spLocks noChangeShapeType="1"/>
          </p:cNvSpPr>
          <p:nvPr/>
        </p:nvSpPr>
        <p:spPr bwMode="auto">
          <a:xfrm>
            <a:off x="5978883" y="2889473"/>
            <a:ext cx="1366837" cy="431800"/>
          </a:xfrm>
          <a:prstGeom prst="line">
            <a:avLst/>
          </a:prstGeom>
          <a:noFill/>
          <a:ln w="9525">
            <a:solidFill>
              <a:schemeClr val="tx1"/>
            </a:solidFill>
            <a:miter lim="800000"/>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dirty="0">
              <a:latin typeface="Segoe UI Light" panose="020B0502040204020203" pitchFamily="34" charset="0"/>
            </a:endParaRPr>
          </a:p>
        </p:txBody>
      </p:sp>
      <p:sp>
        <p:nvSpPr>
          <p:cNvPr id="30" name="Line 1083"/>
          <p:cNvSpPr>
            <a:spLocks noChangeShapeType="1"/>
          </p:cNvSpPr>
          <p:nvPr/>
        </p:nvSpPr>
        <p:spPr bwMode="auto">
          <a:xfrm flipV="1">
            <a:off x="5402620" y="2889473"/>
            <a:ext cx="576263" cy="431800"/>
          </a:xfrm>
          <a:prstGeom prst="line">
            <a:avLst/>
          </a:prstGeom>
          <a:noFill/>
          <a:ln w="22225">
            <a:solidFill>
              <a:srgbClr val="92D050"/>
            </a:solidFill>
            <a:miter lim="800000"/>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dirty="0">
              <a:latin typeface="Segoe UI Light" panose="020B0502040204020203" pitchFamily="34" charset="0"/>
            </a:endParaRPr>
          </a:p>
        </p:txBody>
      </p:sp>
      <p:sp>
        <p:nvSpPr>
          <p:cNvPr id="31" name="Line 1088"/>
          <p:cNvSpPr>
            <a:spLocks noChangeShapeType="1"/>
          </p:cNvSpPr>
          <p:nvPr/>
        </p:nvSpPr>
        <p:spPr bwMode="auto">
          <a:xfrm>
            <a:off x="5978883" y="2889473"/>
            <a:ext cx="0" cy="431800"/>
          </a:xfrm>
          <a:prstGeom prst="line">
            <a:avLst/>
          </a:prstGeom>
          <a:noFill/>
          <a:ln w="9525">
            <a:solidFill>
              <a:schemeClr val="tx1"/>
            </a:solidFill>
            <a:miter lim="800000"/>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dirty="0">
              <a:latin typeface="Segoe UI Light" panose="020B0502040204020203" pitchFamily="34" charset="0"/>
            </a:endParaRPr>
          </a:p>
        </p:txBody>
      </p:sp>
      <p:sp>
        <p:nvSpPr>
          <p:cNvPr id="32" name="Line 1093"/>
          <p:cNvSpPr>
            <a:spLocks noChangeShapeType="1"/>
          </p:cNvSpPr>
          <p:nvPr/>
        </p:nvSpPr>
        <p:spPr bwMode="auto">
          <a:xfrm>
            <a:off x="5978883" y="2889473"/>
            <a:ext cx="647700" cy="431800"/>
          </a:xfrm>
          <a:prstGeom prst="line">
            <a:avLst/>
          </a:prstGeom>
          <a:noFill/>
          <a:ln w="22225">
            <a:solidFill>
              <a:srgbClr val="92D050"/>
            </a:solidFill>
            <a:miter lim="800000"/>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dirty="0">
              <a:latin typeface="Segoe UI Light" panose="020B0502040204020203" pitchFamily="34" charset="0"/>
            </a:endParaRPr>
          </a:p>
        </p:txBody>
      </p:sp>
      <p:sp>
        <p:nvSpPr>
          <p:cNvPr id="33" name="Line 1096"/>
          <p:cNvSpPr>
            <a:spLocks noChangeShapeType="1"/>
          </p:cNvSpPr>
          <p:nvPr/>
        </p:nvSpPr>
        <p:spPr bwMode="auto">
          <a:xfrm flipV="1">
            <a:off x="4681895" y="3753073"/>
            <a:ext cx="144463" cy="719138"/>
          </a:xfrm>
          <a:prstGeom prst="line">
            <a:avLst/>
          </a:prstGeom>
          <a:noFill/>
          <a:ln w="22225">
            <a:solidFill>
              <a:srgbClr val="92D050"/>
            </a:solidFill>
            <a:miter lim="800000"/>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dirty="0">
              <a:latin typeface="Segoe UI Light" panose="020B0502040204020203" pitchFamily="34" charset="0"/>
            </a:endParaRPr>
          </a:p>
        </p:txBody>
      </p:sp>
      <p:sp>
        <p:nvSpPr>
          <p:cNvPr id="34" name="Line 1097"/>
          <p:cNvSpPr>
            <a:spLocks noChangeShapeType="1"/>
          </p:cNvSpPr>
          <p:nvPr/>
        </p:nvSpPr>
        <p:spPr bwMode="auto">
          <a:xfrm flipV="1">
            <a:off x="4681895" y="3753073"/>
            <a:ext cx="720725" cy="719138"/>
          </a:xfrm>
          <a:prstGeom prst="line">
            <a:avLst/>
          </a:prstGeom>
          <a:noFill/>
          <a:ln w="22225">
            <a:solidFill>
              <a:srgbClr val="92D050"/>
            </a:solidFill>
            <a:miter lim="800000"/>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dirty="0">
              <a:latin typeface="Segoe UI Light" panose="020B0502040204020203" pitchFamily="34" charset="0"/>
            </a:endParaRPr>
          </a:p>
        </p:txBody>
      </p:sp>
      <p:sp>
        <p:nvSpPr>
          <p:cNvPr id="35" name="Line 1098"/>
          <p:cNvSpPr>
            <a:spLocks noChangeShapeType="1"/>
          </p:cNvSpPr>
          <p:nvPr/>
        </p:nvSpPr>
        <p:spPr bwMode="auto">
          <a:xfrm flipV="1">
            <a:off x="4681895" y="3753073"/>
            <a:ext cx="1296988" cy="719138"/>
          </a:xfrm>
          <a:prstGeom prst="line">
            <a:avLst/>
          </a:prstGeom>
          <a:noFill/>
          <a:ln w="22225">
            <a:solidFill>
              <a:schemeClr val="tx1"/>
            </a:solidFill>
            <a:miter lim="800000"/>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dirty="0">
              <a:latin typeface="Segoe UI Light" panose="020B0502040204020203" pitchFamily="34" charset="0"/>
            </a:endParaRPr>
          </a:p>
        </p:txBody>
      </p:sp>
      <p:sp>
        <p:nvSpPr>
          <p:cNvPr id="36" name="Line 1099"/>
          <p:cNvSpPr>
            <a:spLocks noChangeShapeType="1"/>
          </p:cNvSpPr>
          <p:nvPr/>
        </p:nvSpPr>
        <p:spPr bwMode="auto">
          <a:xfrm flipV="1">
            <a:off x="4681895" y="3753073"/>
            <a:ext cx="1944688" cy="719138"/>
          </a:xfrm>
          <a:prstGeom prst="line">
            <a:avLst/>
          </a:prstGeom>
          <a:noFill/>
          <a:ln w="9525">
            <a:solidFill>
              <a:schemeClr val="tx1"/>
            </a:solidFill>
            <a:miter lim="800000"/>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dirty="0">
              <a:latin typeface="Segoe UI Light" panose="020B0502040204020203" pitchFamily="34" charset="0"/>
            </a:endParaRPr>
          </a:p>
        </p:txBody>
      </p:sp>
      <p:sp>
        <p:nvSpPr>
          <p:cNvPr id="37" name="Text Box 1101"/>
          <p:cNvSpPr txBox="1">
            <a:spLocks noChangeArrowheads="1"/>
          </p:cNvSpPr>
          <p:nvPr/>
        </p:nvSpPr>
        <p:spPr bwMode="auto">
          <a:xfrm>
            <a:off x="3962758" y="4754786"/>
            <a:ext cx="336952"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dirty="0">
                <a:latin typeface="Segoe UI Light" panose="020B0502040204020203" pitchFamily="34" charset="0"/>
              </a:rPr>
              <a:t>x</a:t>
            </a:r>
            <a:r>
              <a:rPr lang="en-US" baseline="-25000" dirty="0">
                <a:latin typeface="Segoe UI Light" panose="020B0502040204020203" pitchFamily="34" charset="0"/>
              </a:rPr>
              <a:t>1</a:t>
            </a:r>
          </a:p>
        </p:txBody>
      </p:sp>
      <p:sp>
        <p:nvSpPr>
          <p:cNvPr id="38" name="Text Box 1102"/>
          <p:cNvSpPr txBox="1">
            <a:spLocks noChangeArrowheads="1"/>
          </p:cNvSpPr>
          <p:nvPr/>
        </p:nvSpPr>
        <p:spPr bwMode="auto">
          <a:xfrm>
            <a:off x="4465995" y="4761136"/>
            <a:ext cx="364202"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dirty="0">
                <a:latin typeface="Segoe UI Light" panose="020B0502040204020203" pitchFamily="34" charset="0"/>
              </a:rPr>
              <a:t>x</a:t>
            </a:r>
            <a:r>
              <a:rPr lang="en-US" baseline="-25000" dirty="0">
                <a:latin typeface="Segoe UI Light" panose="020B0502040204020203" pitchFamily="34" charset="0"/>
              </a:rPr>
              <a:t>2</a:t>
            </a:r>
          </a:p>
        </p:txBody>
      </p:sp>
      <p:sp>
        <p:nvSpPr>
          <p:cNvPr id="39" name="Text Box 1103"/>
          <p:cNvSpPr txBox="1">
            <a:spLocks noChangeArrowheads="1"/>
          </p:cNvSpPr>
          <p:nvPr/>
        </p:nvSpPr>
        <p:spPr bwMode="auto">
          <a:xfrm>
            <a:off x="7425095" y="4761136"/>
            <a:ext cx="365492"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dirty="0">
                <a:latin typeface="Segoe UI Light" panose="020B0502040204020203" pitchFamily="34" charset="0"/>
              </a:rPr>
              <a:t>x</a:t>
            </a:r>
            <a:r>
              <a:rPr lang="en-US" baseline="-25000" dirty="0">
                <a:latin typeface="Segoe UI Light" panose="020B0502040204020203" pitchFamily="34" charset="0"/>
              </a:rPr>
              <a:t>n</a:t>
            </a:r>
          </a:p>
        </p:txBody>
      </p:sp>
      <p:sp>
        <p:nvSpPr>
          <p:cNvPr id="40" name="Text Box 1104"/>
          <p:cNvSpPr txBox="1">
            <a:spLocks noChangeArrowheads="1"/>
          </p:cNvSpPr>
          <p:nvPr/>
        </p:nvSpPr>
        <p:spPr bwMode="auto">
          <a:xfrm>
            <a:off x="5474058" y="4761136"/>
            <a:ext cx="1793875" cy="3667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r>
              <a:rPr lang="en-US" dirty="0">
                <a:latin typeface="Segoe UI Light" panose="020B0502040204020203" pitchFamily="34" charset="0"/>
              </a:rPr>
              <a:t>…..</a:t>
            </a:r>
          </a:p>
        </p:txBody>
      </p:sp>
      <p:sp>
        <p:nvSpPr>
          <p:cNvPr id="45" name="Oval 1035"/>
          <p:cNvSpPr>
            <a:spLocks noChangeArrowheads="1"/>
          </p:cNvSpPr>
          <p:nvPr/>
        </p:nvSpPr>
        <p:spPr bwMode="auto">
          <a:xfrm>
            <a:off x="6051908" y="5815458"/>
            <a:ext cx="431800" cy="431800"/>
          </a:xfrm>
          <a:prstGeom prst="ellipse">
            <a:avLst/>
          </a:prstGeom>
          <a:solidFill>
            <a:schemeClr val="accent6">
              <a:lumMod val="75000"/>
            </a:schemeClr>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latin typeface="Segoe UI Light" panose="020B0502040204020203" pitchFamily="34" charset="0"/>
            </a:endParaRPr>
          </a:p>
        </p:txBody>
      </p:sp>
      <p:sp>
        <p:nvSpPr>
          <p:cNvPr id="46" name="Oval 1035"/>
          <p:cNvSpPr>
            <a:spLocks noChangeArrowheads="1"/>
          </p:cNvSpPr>
          <p:nvPr/>
        </p:nvSpPr>
        <p:spPr bwMode="auto">
          <a:xfrm>
            <a:off x="5263580" y="5819140"/>
            <a:ext cx="431800" cy="431800"/>
          </a:xfrm>
          <a:prstGeom prst="ellipse">
            <a:avLst/>
          </a:prstGeom>
          <a:solidFill>
            <a:schemeClr val="accent6">
              <a:lumMod val="20000"/>
              <a:lumOff val="80000"/>
            </a:schemeClr>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latin typeface="Segoe UI Light" panose="020B0502040204020203" pitchFamily="34" charset="0"/>
            </a:endParaRPr>
          </a:p>
        </p:txBody>
      </p:sp>
      <p:sp>
        <p:nvSpPr>
          <p:cNvPr id="47" name="Oval 1035"/>
          <p:cNvSpPr>
            <a:spLocks noChangeArrowheads="1"/>
          </p:cNvSpPr>
          <p:nvPr/>
        </p:nvSpPr>
        <p:spPr bwMode="auto">
          <a:xfrm>
            <a:off x="7911794" y="4401567"/>
            <a:ext cx="431800" cy="431800"/>
          </a:xfrm>
          <a:prstGeom prst="ellipse">
            <a:avLst/>
          </a:prstGeom>
          <a:solidFill>
            <a:schemeClr val="accent6">
              <a:lumMod val="75000"/>
            </a:schemeClr>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latin typeface="Segoe UI Light" panose="020B0502040204020203" pitchFamily="34" charset="0"/>
            </a:endParaRPr>
          </a:p>
        </p:txBody>
      </p:sp>
      <p:sp>
        <p:nvSpPr>
          <p:cNvPr id="48" name="TextBox 47"/>
          <p:cNvSpPr txBox="1"/>
          <p:nvPr/>
        </p:nvSpPr>
        <p:spPr>
          <a:xfrm>
            <a:off x="5724162" y="5727720"/>
            <a:ext cx="360363" cy="523220"/>
          </a:xfrm>
          <a:prstGeom prst="rect">
            <a:avLst/>
          </a:prstGeom>
          <a:noFill/>
        </p:spPr>
        <p:txBody>
          <a:bodyPr wrap="square" rtlCol="0">
            <a:spAutoFit/>
          </a:bodyPr>
          <a:lstStyle/>
          <a:p>
            <a:r>
              <a:rPr lang="en-US" sz="2800" dirty="0">
                <a:latin typeface="Segoe UI Light" panose="020B0502040204020203" pitchFamily="34" charset="0"/>
              </a:rPr>
              <a:t>-</a:t>
            </a:r>
          </a:p>
        </p:txBody>
      </p:sp>
      <p:sp>
        <p:nvSpPr>
          <p:cNvPr id="49" name="TextBox 48"/>
          <p:cNvSpPr txBox="1"/>
          <p:nvPr/>
        </p:nvSpPr>
        <p:spPr>
          <a:xfrm>
            <a:off x="4518652" y="5846692"/>
            <a:ext cx="899318" cy="369332"/>
          </a:xfrm>
          <a:prstGeom prst="rect">
            <a:avLst/>
          </a:prstGeom>
          <a:noFill/>
        </p:spPr>
        <p:txBody>
          <a:bodyPr wrap="square" rtlCol="0">
            <a:spAutoFit/>
          </a:bodyPr>
          <a:lstStyle/>
          <a:p>
            <a:r>
              <a:rPr lang="en-US" dirty="0">
                <a:latin typeface="Segoe UI Light" panose="020B0502040204020203" pitchFamily="34" charset="0"/>
              </a:rPr>
              <a:t>Error:</a:t>
            </a:r>
          </a:p>
        </p:txBody>
      </p:sp>
      <p:sp>
        <p:nvSpPr>
          <p:cNvPr id="50" name="TextBox 49"/>
          <p:cNvSpPr txBox="1"/>
          <p:nvPr/>
        </p:nvSpPr>
        <p:spPr>
          <a:xfrm>
            <a:off x="6195576" y="2453991"/>
            <a:ext cx="2052943" cy="369332"/>
          </a:xfrm>
          <a:prstGeom prst="rect">
            <a:avLst/>
          </a:prstGeom>
          <a:noFill/>
        </p:spPr>
        <p:txBody>
          <a:bodyPr wrap="square" rtlCol="0">
            <a:spAutoFit/>
          </a:bodyPr>
          <a:lstStyle/>
          <a:p>
            <a:r>
              <a:rPr lang="en-US" dirty="0">
                <a:latin typeface="Segoe UI Light" panose="020B0502040204020203" pitchFamily="34" charset="0"/>
              </a:rPr>
              <a:t>Output/Prediction</a:t>
            </a:r>
          </a:p>
        </p:txBody>
      </p:sp>
      <p:sp>
        <p:nvSpPr>
          <p:cNvPr id="51" name="TextBox 50"/>
          <p:cNvSpPr txBox="1"/>
          <p:nvPr/>
        </p:nvSpPr>
        <p:spPr>
          <a:xfrm>
            <a:off x="8416418" y="4401567"/>
            <a:ext cx="2052943" cy="369332"/>
          </a:xfrm>
          <a:prstGeom prst="rect">
            <a:avLst/>
          </a:prstGeom>
          <a:noFill/>
        </p:spPr>
        <p:txBody>
          <a:bodyPr wrap="square" rtlCol="0">
            <a:spAutoFit/>
          </a:bodyPr>
          <a:lstStyle/>
          <a:p>
            <a:r>
              <a:rPr lang="en-US" dirty="0">
                <a:latin typeface="Segoe UI Light" panose="020B0502040204020203" pitchFamily="34" charset="0"/>
              </a:rPr>
              <a:t>Target Output</a:t>
            </a:r>
          </a:p>
        </p:txBody>
      </p:sp>
      <p:sp>
        <p:nvSpPr>
          <p:cNvPr id="4" name="Oval 1028"/>
          <p:cNvSpPr>
            <a:spLocks noChangeArrowheads="1"/>
          </p:cNvSpPr>
          <p:nvPr/>
        </p:nvSpPr>
        <p:spPr bwMode="auto">
          <a:xfrm>
            <a:off x="4610458" y="3321273"/>
            <a:ext cx="431800" cy="431800"/>
          </a:xfrm>
          <a:prstGeom prst="ellipse">
            <a:avLst/>
          </a:prstGeom>
          <a:solidFill>
            <a:schemeClr val="bg1"/>
          </a:solidFill>
          <a:ln w="12700">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latin typeface="Segoe UI Light" panose="020B0502040204020203" pitchFamily="34" charset="0"/>
            </a:endParaRPr>
          </a:p>
        </p:txBody>
      </p:sp>
      <p:sp>
        <p:nvSpPr>
          <p:cNvPr id="5" name="Oval 1029"/>
          <p:cNvSpPr>
            <a:spLocks noChangeArrowheads="1"/>
          </p:cNvSpPr>
          <p:nvPr/>
        </p:nvSpPr>
        <p:spPr bwMode="auto">
          <a:xfrm>
            <a:off x="5186720" y="3321273"/>
            <a:ext cx="431800" cy="431800"/>
          </a:xfrm>
          <a:prstGeom prst="ellipse">
            <a:avLst/>
          </a:prstGeom>
          <a:solidFill>
            <a:schemeClr val="bg1"/>
          </a:solidFill>
          <a:ln w="12700">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latin typeface="Segoe UI Light" panose="020B0502040204020203" pitchFamily="34" charset="0"/>
            </a:endParaRPr>
          </a:p>
        </p:txBody>
      </p:sp>
      <p:sp>
        <p:nvSpPr>
          <p:cNvPr id="6" name="Oval 1030"/>
          <p:cNvSpPr>
            <a:spLocks noChangeArrowheads="1"/>
          </p:cNvSpPr>
          <p:nvPr/>
        </p:nvSpPr>
        <p:spPr bwMode="auto">
          <a:xfrm>
            <a:off x="5762983" y="3321273"/>
            <a:ext cx="431800" cy="431800"/>
          </a:xfrm>
          <a:prstGeom prst="ellipse">
            <a:avLst/>
          </a:prstGeom>
          <a:solidFill>
            <a:schemeClr val="bg1"/>
          </a:solidFill>
          <a:ln w="12700">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latin typeface="Segoe UI Light" panose="020B0502040204020203" pitchFamily="34" charset="0"/>
            </a:endParaRPr>
          </a:p>
        </p:txBody>
      </p:sp>
      <p:sp>
        <p:nvSpPr>
          <p:cNvPr id="7" name="Oval 1031"/>
          <p:cNvSpPr>
            <a:spLocks noChangeArrowheads="1"/>
          </p:cNvSpPr>
          <p:nvPr/>
        </p:nvSpPr>
        <p:spPr bwMode="auto">
          <a:xfrm>
            <a:off x="6410683" y="3321273"/>
            <a:ext cx="431800" cy="431800"/>
          </a:xfrm>
          <a:prstGeom prst="ellipse">
            <a:avLst/>
          </a:prstGeom>
          <a:solidFill>
            <a:schemeClr val="bg1"/>
          </a:solidFill>
          <a:ln w="12700">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latin typeface="Segoe UI Light" panose="020B0502040204020203" pitchFamily="34" charset="0"/>
            </a:endParaRPr>
          </a:p>
        </p:txBody>
      </p:sp>
      <p:sp>
        <p:nvSpPr>
          <p:cNvPr id="8" name="Oval 1032"/>
          <p:cNvSpPr>
            <a:spLocks noChangeArrowheads="1"/>
          </p:cNvSpPr>
          <p:nvPr/>
        </p:nvSpPr>
        <p:spPr bwMode="auto">
          <a:xfrm>
            <a:off x="7058383" y="3321273"/>
            <a:ext cx="431800" cy="431800"/>
          </a:xfrm>
          <a:prstGeom prst="ellipse">
            <a:avLst/>
          </a:prstGeom>
          <a:solidFill>
            <a:schemeClr val="bg1"/>
          </a:solidFill>
          <a:ln w="12700">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latin typeface="Segoe UI Light" panose="020B0502040204020203" pitchFamily="34" charset="0"/>
            </a:endParaRPr>
          </a:p>
        </p:txBody>
      </p:sp>
      <p:sp>
        <p:nvSpPr>
          <p:cNvPr id="10" name="Rectangle 1038"/>
          <p:cNvSpPr>
            <a:spLocks noChangeArrowheads="1"/>
          </p:cNvSpPr>
          <p:nvPr/>
        </p:nvSpPr>
        <p:spPr bwMode="auto">
          <a:xfrm>
            <a:off x="4034195" y="4473798"/>
            <a:ext cx="287338" cy="287338"/>
          </a:xfrm>
          <a:prstGeom prst="rect">
            <a:avLst/>
          </a:prstGeom>
          <a:solidFill>
            <a:srgbClr val="DC8424"/>
          </a:solidFill>
          <a:ln w="12700">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latin typeface="Segoe UI Light" panose="020B0502040204020203" pitchFamily="34" charset="0"/>
            </a:endParaRPr>
          </a:p>
        </p:txBody>
      </p:sp>
      <p:sp>
        <p:nvSpPr>
          <p:cNvPr id="11" name="Rectangle 1039"/>
          <p:cNvSpPr>
            <a:spLocks noChangeArrowheads="1"/>
          </p:cNvSpPr>
          <p:nvPr/>
        </p:nvSpPr>
        <p:spPr bwMode="auto">
          <a:xfrm>
            <a:off x="4539020" y="4473798"/>
            <a:ext cx="287338" cy="287338"/>
          </a:xfrm>
          <a:prstGeom prst="rect">
            <a:avLst/>
          </a:prstGeom>
          <a:solidFill>
            <a:schemeClr val="bg1"/>
          </a:solidFill>
          <a:ln w="12700">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latin typeface="Segoe UI Light" panose="020B0502040204020203" pitchFamily="34" charset="0"/>
            </a:endParaRPr>
          </a:p>
        </p:txBody>
      </p:sp>
      <p:sp>
        <p:nvSpPr>
          <p:cNvPr id="12" name="Rectangle 1040"/>
          <p:cNvSpPr>
            <a:spLocks noChangeArrowheads="1"/>
          </p:cNvSpPr>
          <p:nvPr/>
        </p:nvSpPr>
        <p:spPr bwMode="auto">
          <a:xfrm>
            <a:off x="5115283" y="4473798"/>
            <a:ext cx="287337" cy="287338"/>
          </a:xfrm>
          <a:prstGeom prst="rect">
            <a:avLst/>
          </a:prstGeom>
          <a:solidFill>
            <a:schemeClr val="bg1">
              <a:lumMod val="50000"/>
            </a:schemeClr>
          </a:solidFill>
          <a:ln w="12700">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latin typeface="Segoe UI Light" panose="020B0502040204020203" pitchFamily="34" charset="0"/>
            </a:endParaRPr>
          </a:p>
        </p:txBody>
      </p:sp>
      <p:sp>
        <p:nvSpPr>
          <p:cNvPr id="13" name="Rectangle 1041"/>
          <p:cNvSpPr>
            <a:spLocks noChangeArrowheads="1"/>
          </p:cNvSpPr>
          <p:nvPr/>
        </p:nvSpPr>
        <p:spPr bwMode="auto">
          <a:xfrm>
            <a:off x="5691545" y="4473798"/>
            <a:ext cx="287338" cy="287338"/>
          </a:xfrm>
          <a:prstGeom prst="rect">
            <a:avLst/>
          </a:prstGeom>
          <a:solidFill>
            <a:schemeClr val="bg1"/>
          </a:solidFill>
          <a:ln w="12700">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latin typeface="Segoe UI Light" panose="020B0502040204020203" pitchFamily="34" charset="0"/>
            </a:endParaRPr>
          </a:p>
        </p:txBody>
      </p:sp>
      <p:sp>
        <p:nvSpPr>
          <p:cNvPr id="14" name="Rectangle 1042"/>
          <p:cNvSpPr>
            <a:spLocks noChangeArrowheads="1"/>
          </p:cNvSpPr>
          <p:nvPr/>
        </p:nvSpPr>
        <p:spPr bwMode="auto">
          <a:xfrm>
            <a:off x="6267808" y="4473798"/>
            <a:ext cx="287337" cy="287338"/>
          </a:xfrm>
          <a:prstGeom prst="rect">
            <a:avLst/>
          </a:prstGeom>
          <a:solidFill>
            <a:schemeClr val="bg1"/>
          </a:solidFill>
          <a:ln w="12700">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latin typeface="Segoe UI Light" panose="020B0502040204020203" pitchFamily="34" charset="0"/>
            </a:endParaRPr>
          </a:p>
        </p:txBody>
      </p:sp>
      <p:sp>
        <p:nvSpPr>
          <p:cNvPr id="15" name="Rectangle 1043"/>
          <p:cNvSpPr>
            <a:spLocks noChangeArrowheads="1"/>
          </p:cNvSpPr>
          <p:nvPr/>
        </p:nvSpPr>
        <p:spPr bwMode="auto">
          <a:xfrm>
            <a:off x="6842483" y="4473798"/>
            <a:ext cx="287337" cy="287338"/>
          </a:xfrm>
          <a:prstGeom prst="rect">
            <a:avLst/>
          </a:prstGeom>
          <a:solidFill>
            <a:schemeClr val="bg1"/>
          </a:solidFill>
          <a:ln w="12700">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latin typeface="Segoe UI Light" panose="020B0502040204020203" pitchFamily="34" charset="0"/>
            </a:endParaRPr>
          </a:p>
        </p:txBody>
      </p:sp>
      <p:sp>
        <p:nvSpPr>
          <p:cNvPr id="16" name="Rectangle 1044"/>
          <p:cNvSpPr>
            <a:spLocks noChangeArrowheads="1"/>
          </p:cNvSpPr>
          <p:nvPr/>
        </p:nvSpPr>
        <p:spPr bwMode="auto">
          <a:xfrm>
            <a:off x="7418745" y="4473798"/>
            <a:ext cx="287338" cy="287338"/>
          </a:xfrm>
          <a:prstGeom prst="rect">
            <a:avLst/>
          </a:prstGeom>
          <a:solidFill>
            <a:schemeClr val="accent4">
              <a:lumMod val="40000"/>
              <a:lumOff val="60000"/>
            </a:schemeClr>
          </a:solidFill>
          <a:ln w="12700">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latin typeface="Segoe UI Light" panose="020B0502040204020203" pitchFamily="34" charset="0"/>
            </a:endParaRPr>
          </a:p>
        </p:txBody>
      </p:sp>
      <p:sp>
        <p:nvSpPr>
          <p:cNvPr id="52" name="Oval 1035"/>
          <p:cNvSpPr>
            <a:spLocks noChangeArrowheads="1"/>
          </p:cNvSpPr>
          <p:nvPr/>
        </p:nvSpPr>
        <p:spPr bwMode="auto">
          <a:xfrm>
            <a:off x="2927636" y="1515074"/>
            <a:ext cx="431800" cy="431800"/>
          </a:xfrm>
          <a:prstGeom prst="ellipse">
            <a:avLst/>
          </a:prstGeom>
          <a:solidFill>
            <a:schemeClr val="accent6">
              <a:lumMod val="75000"/>
            </a:schemeClr>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latin typeface="Segoe UI Light" panose="020B0502040204020203" pitchFamily="34" charset="0"/>
            </a:endParaRPr>
          </a:p>
        </p:txBody>
      </p:sp>
      <p:sp>
        <p:nvSpPr>
          <p:cNvPr id="53" name="Rectangle 1038"/>
          <p:cNvSpPr>
            <a:spLocks noChangeArrowheads="1"/>
          </p:cNvSpPr>
          <p:nvPr/>
        </p:nvSpPr>
        <p:spPr bwMode="auto">
          <a:xfrm>
            <a:off x="373461" y="1587305"/>
            <a:ext cx="287338" cy="287338"/>
          </a:xfrm>
          <a:prstGeom prst="rect">
            <a:avLst/>
          </a:prstGeom>
          <a:solidFill>
            <a:srgbClr val="DC8424"/>
          </a:solidFill>
          <a:ln w="12700">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latin typeface="Segoe UI Light" panose="020B0502040204020203" pitchFamily="34" charset="0"/>
            </a:endParaRPr>
          </a:p>
        </p:txBody>
      </p:sp>
      <p:sp>
        <p:nvSpPr>
          <p:cNvPr id="54" name="Rectangle 1039"/>
          <p:cNvSpPr>
            <a:spLocks noChangeArrowheads="1"/>
          </p:cNvSpPr>
          <p:nvPr/>
        </p:nvSpPr>
        <p:spPr bwMode="auto">
          <a:xfrm>
            <a:off x="729617" y="1587305"/>
            <a:ext cx="287338" cy="287338"/>
          </a:xfrm>
          <a:prstGeom prst="rect">
            <a:avLst/>
          </a:prstGeom>
          <a:solidFill>
            <a:schemeClr val="bg1"/>
          </a:solidFill>
          <a:ln w="12700">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latin typeface="Segoe UI Light" panose="020B0502040204020203" pitchFamily="34" charset="0"/>
            </a:endParaRPr>
          </a:p>
        </p:txBody>
      </p:sp>
      <p:sp>
        <p:nvSpPr>
          <p:cNvPr id="55" name="Rectangle 1040"/>
          <p:cNvSpPr>
            <a:spLocks noChangeArrowheads="1"/>
          </p:cNvSpPr>
          <p:nvPr/>
        </p:nvSpPr>
        <p:spPr bwMode="auto">
          <a:xfrm>
            <a:off x="1104432" y="1587305"/>
            <a:ext cx="287337" cy="287338"/>
          </a:xfrm>
          <a:prstGeom prst="rect">
            <a:avLst/>
          </a:prstGeom>
          <a:solidFill>
            <a:schemeClr val="bg1">
              <a:lumMod val="50000"/>
            </a:schemeClr>
          </a:solidFill>
          <a:ln w="12700">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latin typeface="Segoe UI Light" panose="020B0502040204020203" pitchFamily="34" charset="0"/>
            </a:endParaRPr>
          </a:p>
        </p:txBody>
      </p:sp>
      <p:sp>
        <p:nvSpPr>
          <p:cNvPr id="56" name="Rectangle 1041"/>
          <p:cNvSpPr>
            <a:spLocks noChangeArrowheads="1"/>
          </p:cNvSpPr>
          <p:nvPr/>
        </p:nvSpPr>
        <p:spPr bwMode="auto">
          <a:xfrm>
            <a:off x="1479246" y="1587305"/>
            <a:ext cx="287338" cy="287338"/>
          </a:xfrm>
          <a:prstGeom prst="rect">
            <a:avLst/>
          </a:prstGeom>
          <a:solidFill>
            <a:schemeClr val="bg1"/>
          </a:solidFill>
          <a:ln w="12700">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latin typeface="Segoe UI Light" panose="020B0502040204020203" pitchFamily="34" charset="0"/>
            </a:endParaRPr>
          </a:p>
        </p:txBody>
      </p:sp>
      <p:sp>
        <p:nvSpPr>
          <p:cNvPr id="57" name="Rectangle 1042"/>
          <p:cNvSpPr>
            <a:spLocks noChangeArrowheads="1"/>
          </p:cNvSpPr>
          <p:nvPr/>
        </p:nvSpPr>
        <p:spPr bwMode="auto">
          <a:xfrm>
            <a:off x="1853621" y="1587305"/>
            <a:ext cx="287337" cy="287338"/>
          </a:xfrm>
          <a:prstGeom prst="rect">
            <a:avLst/>
          </a:prstGeom>
          <a:solidFill>
            <a:schemeClr val="bg1"/>
          </a:solidFill>
          <a:ln w="12700">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latin typeface="Segoe UI Light" panose="020B0502040204020203" pitchFamily="34" charset="0"/>
            </a:endParaRPr>
          </a:p>
        </p:txBody>
      </p:sp>
      <p:sp>
        <p:nvSpPr>
          <p:cNvPr id="58" name="Rectangle 1043"/>
          <p:cNvSpPr>
            <a:spLocks noChangeArrowheads="1"/>
          </p:cNvSpPr>
          <p:nvPr/>
        </p:nvSpPr>
        <p:spPr bwMode="auto">
          <a:xfrm>
            <a:off x="2227995" y="1587305"/>
            <a:ext cx="287337" cy="287338"/>
          </a:xfrm>
          <a:prstGeom prst="rect">
            <a:avLst/>
          </a:prstGeom>
          <a:solidFill>
            <a:schemeClr val="bg1"/>
          </a:solidFill>
          <a:ln w="12700">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latin typeface="Segoe UI Light" panose="020B0502040204020203" pitchFamily="34" charset="0"/>
            </a:endParaRPr>
          </a:p>
        </p:txBody>
      </p:sp>
      <p:sp>
        <p:nvSpPr>
          <p:cNvPr id="59" name="Rectangle 1044"/>
          <p:cNvSpPr>
            <a:spLocks noChangeArrowheads="1"/>
          </p:cNvSpPr>
          <p:nvPr/>
        </p:nvSpPr>
        <p:spPr bwMode="auto">
          <a:xfrm>
            <a:off x="2577815" y="1587305"/>
            <a:ext cx="287338" cy="287338"/>
          </a:xfrm>
          <a:prstGeom prst="rect">
            <a:avLst/>
          </a:prstGeom>
          <a:solidFill>
            <a:schemeClr val="accent4">
              <a:lumMod val="40000"/>
              <a:lumOff val="60000"/>
            </a:schemeClr>
          </a:solidFill>
          <a:ln w="12700">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latin typeface="Segoe UI Light" panose="020B0502040204020203" pitchFamily="34" charset="0"/>
            </a:endParaRPr>
          </a:p>
        </p:txBody>
      </p:sp>
      <p:sp>
        <p:nvSpPr>
          <p:cNvPr id="60" name="Oval 1035"/>
          <p:cNvSpPr>
            <a:spLocks noChangeArrowheads="1"/>
          </p:cNvSpPr>
          <p:nvPr/>
        </p:nvSpPr>
        <p:spPr bwMode="auto">
          <a:xfrm>
            <a:off x="2927636" y="2022191"/>
            <a:ext cx="431800" cy="431800"/>
          </a:xfrm>
          <a:prstGeom prst="ellipse">
            <a:avLst/>
          </a:prstGeom>
          <a:solidFill>
            <a:schemeClr val="accent6">
              <a:lumMod val="60000"/>
              <a:lumOff val="40000"/>
            </a:schemeClr>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latin typeface="Segoe UI Light" panose="020B0502040204020203" pitchFamily="34" charset="0"/>
            </a:endParaRPr>
          </a:p>
        </p:txBody>
      </p:sp>
      <p:sp>
        <p:nvSpPr>
          <p:cNvPr id="61" name="Rectangle 1038"/>
          <p:cNvSpPr>
            <a:spLocks noChangeArrowheads="1"/>
          </p:cNvSpPr>
          <p:nvPr/>
        </p:nvSpPr>
        <p:spPr bwMode="auto">
          <a:xfrm>
            <a:off x="373461" y="2094422"/>
            <a:ext cx="287338" cy="287338"/>
          </a:xfrm>
          <a:prstGeom prst="rect">
            <a:avLst/>
          </a:prstGeom>
          <a:solidFill>
            <a:schemeClr val="bg1">
              <a:lumMod val="75000"/>
            </a:schemeClr>
          </a:solidFill>
          <a:ln w="12700">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latin typeface="Segoe UI Light" panose="020B0502040204020203" pitchFamily="34" charset="0"/>
            </a:endParaRPr>
          </a:p>
        </p:txBody>
      </p:sp>
      <p:sp>
        <p:nvSpPr>
          <p:cNvPr id="62" name="Rectangle 1039"/>
          <p:cNvSpPr>
            <a:spLocks noChangeArrowheads="1"/>
          </p:cNvSpPr>
          <p:nvPr/>
        </p:nvSpPr>
        <p:spPr bwMode="auto">
          <a:xfrm>
            <a:off x="729617" y="2094422"/>
            <a:ext cx="287338" cy="287338"/>
          </a:xfrm>
          <a:prstGeom prst="rect">
            <a:avLst/>
          </a:prstGeom>
          <a:solidFill>
            <a:schemeClr val="bg1"/>
          </a:solidFill>
          <a:ln w="12700">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latin typeface="Segoe UI Light" panose="020B0502040204020203" pitchFamily="34" charset="0"/>
            </a:endParaRPr>
          </a:p>
        </p:txBody>
      </p:sp>
      <p:sp>
        <p:nvSpPr>
          <p:cNvPr id="63" name="Rectangle 1040"/>
          <p:cNvSpPr>
            <a:spLocks noChangeArrowheads="1"/>
          </p:cNvSpPr>
          <p:nvPr/>
        </p:nvSpPr>
        <p:spPr bwMode="auto">
          <a:xfrm>
            <a:off x="1104432" y="2094422"/>
            <a:ext cx="287337" cy="287338"/>
          </a:xfrm>
          <a:prstGeom prst="rect">
            <a:avLst/>
          </a:prstGeom>
          <a:solidFill>
            <a:schemeClr val="bg1">
              <a:lumMod val="75000"/>
            </a:schemeClr>
          </a:solidFill>
          <a:ln w="12700">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latin typeface="Segoe UI Light" panose="020B0502040204020203" pitchFamily="34" charset="0"/>
            </a:endParaRPr>
          </a:p>
        </p:txBody>
      </p:sp>
      <p:sp>
        <p:nvSpPr>
          <p:cNvPr id="64" name="Rectangle 1041"/>
          <p:cNvSpPr>
            <a:spLocks noChangeArrowheads="1"/>
          </p:cNvSpPr>
          <p:nvPr/>
        </p:nvSpPr>
        <p:spPr bwMode="auto">
          <a:xfrm>
            <a:off x="1479246" y="2094422"/>
            <a:ext cx="287338" cy="287338"/>
          </a:xfrm>
          <a:prstGeom prst="rect">
            <a:avLst/>
          </a:prstGeom>
          <a:solidFill>
            <a:schemeClr val="accent4">
              <a:lumMod val="40000"/>
              <a:lumOff val="60000"/>
            </a:schemeClr>
          </a:solidFill>
          <a:ln w="12700">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latin typeface="Segoe UI Light" panose="020B0502040204020203" pitchFamily="34" charset="0"/>
            </a:endParaRPr>
          </a:p>
        </p:txBody>
      </p:sp>
      <p:sp>
        <p:nvSpPr>
          <p:cNvPr id="65" name="Rectangle 1042"/>
          <p:cNvSpPr>
            <a:spLocks noChangeArrowheads="1"/>
          </p:cNvSpPr>
          <p:nvPr/>
        </p:nvSpPr>
        <p:spPr bwMode="auto">
          <a:xfrm>
            <a:off x="1853621" y="2094422"/>
            <a:ext cx="287337" cy="287338"/>
          </a:xfrm>
          <a:prstGeom prst="rect">
            <a:avLst/>
          </a:prstGeom>
          <a:solidFill>
            <a:schemeClr val="bg1"/>
          </a:solidFill>
          <a:ln w="12700">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latin typeface="Segoe UI Light" panose="020B0502040204020203" pitchFamily="34" charset="0"/>
            </a:endParaRPr>
          </a:p>
        </p:txBody>
      </p:sp>
      <p:sp>
        <p:nvSpPr>
          <p:cNvPr id="66" name="Rectangle 1043"/>
          <p:cNvSpPr>
            <a:spLocks noChangeArrowheads="1"/>
          </p:cNvSpPr>
          <p:nvPr/>
        </p:nvSpPr>
        <p:spPr bwMode="auto">
          <a:xfrm>
            <a:off x="2227995" y="2094422"/>
            <a:ext cx="287337" cy="287338"/>
          </a:xfrm>
          <a:prstGeom prst="rect">
            <a:avLst/>
          </a:prstGeom>
          <a:solidFill>
            <a:schemeClr val="bg1">
              <a:lumMod val="50000"/>
            </a:schemeClr>
          </a:solidFill>
          <a:ln w="12700">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latin typeface="Segoe UI Light" panose="020B0502040204020203" pitchFamily="34" charset="0"/>
            </a:endParaRPr>
          </a:p>
        </p:txBody>
      </p:sp>
      <p:sp>
        <p:nvSpPr>
          <p:cNvPr id="67" name="Rectangle 1044"/>
          <p:cNvSpPr>
            <a:spLocks noChangeArrowheads="1"/>
          </p:cNvSpPr>
          <p:nvPr/>
        </p:nvSpPr>
        <p:spPr bwMode="auto">
          <a:xfrm>
            <a:off x="2577815" y="2094422"/>
            <a:ext cx="287338" cy="287338"/>
          </a:xfrm>
          <a:prstGeom prst="rect">
            <a:avLst/>
          </a:prstGeom>
          <a:solidFill>
            <a:schemeClr val="bg1"/>
          </a:solidFill>
          <a:ln w="12700">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latin typeface="Segoe UI Light" panose="020B0502040204020203" pitchFamily="34" charset="0"/>
            </a:endParaRPr>
          </a:p>
        </p:txBody>
      </p:sp>
      <p:sp>
        <p:nvSpPr>
          <p:cNvPr id="68" name="Oval 1035"/>
          <p:cNvSpPr>
            <a:spLocks noChangeArrowheads="1"/>
          </p:cNvSpPr>
          <p:nvPr/>
        </p:nvSpPr>
        <p:spPr bwMode="auto">
          <a:xfrm>
            <a:off x="2937289" y="2529308"/>
            <a:ext cx="431800" cy="431800"/>
          </a:xfrm>
          <a:prstGeom prst="ellipse">
            <a:avLst/>
          </a:prstGeom>
          <a:solidFill>
            <a:schemeClr val="bg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latin typeface="Segoe UI Light" panose="020B0502040204020203" pitchFamily="34" charset="0"/>
            </a:endParaRPr>
          </a:p>
        </p:txBody>
      </p:sp>
      <p:sp>
        <p:nvSpPr>
          <p:cNvPr id="69" name="Rectangle 1038"/>
          <p:cNvSpPr>
            <a:spLocks noChangeArrowheads="1"/>
          </p:cNvSpPr>
          <p:nvPr/>
        </p:nvSpPr>
        <p:spPr bwMode="auto">
          <a:xfrm>
            <a:off x="383114" y="2601539"/>
            <a:ext cx="287338" cy="287338"/>
          </a:xfrm>
          <a:prstGeom prst="rect">
            <a:avLst/>
          </a:prstGeom>
          <a:solidFill>
            <a:schemeClr val="bg1"/>
          </a:solidFill>
          <a:ln w="12700">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latin typeface="Segoe UI Light" panose="020B0502040204020203" pitchFamily="34" charset="0"/>
            </a:endParaRPr>
          </a:p>
        </p:txBody>
      </p:sp>
      <p:sp>
        <p:nvSpPr>
          <p:cNvPr id="70" name="Rectangle 1039"/>
          <p:cNvSpPr>
            <a:spLocks noChangeArrowheads="1"/>
          </p:cNvSpPr>
          <p:nvPr/>
        </p:nvSpPr>
        <p:spPr bwMode="auto">
          <a:xfrm>
            <a:off x="739270" y="2601539"/>
            <a:ext cx="287338" cy="287338"/>
          </a:xfrm>
          <a:prstGeom prst="rect">
            <a:avLst/>
          </a:prstGeom>
          <a:solidFill>
            <a:schemeClr val="bg1">
              <a:lumMod val="50000"/>
            </a:schemeClr>
          </a:solidFill>
          <a:ln w="12700">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latin typeface="Segoe UI Light" panose="020B0502040204020203" pitchFamily="34" charset="0"/>
            </a:endParaRPr>
          </a:p>
        </p:txBody>
      </p:sp>
      <p:sp>
        <p:nvSpPr>
          <p:cNvPr id="71" name="Rectangle 1040"/>
          <p:cNvSpPr>
            <a:spLocks noChangeArrowheads="1"/>
          </p:cNvSpPr>
          <p:nvPr/>
        </p:nvSpPr>
        <p:spPr bwMode="auto">
          <a:xfrm>
            <a:off x="1114085" y="2601539"/>
            <a:ext cx="287337" cy="287338"/>
          </a:xfrm>
          <a:prstGeom prst="rect">
            <a:avLst/>
          </a:prstGeom>
          <a:solidFill>
            <a:schemeClr val="bg1"/>
          </a:solidFill>
          <a:ln w="12700">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latin typeface="Segoe UI Light" panose="020B0502040204020203" pitchFamily="34" charset="0"/>
            </a:endParaRPr>
          </a:p>
        </p:txBody>
      </p:sp>
      <p:sp>
        <p:nvSpPr>
          <p:cNvPr id="72" name="Rectangle 1041"/>
          <p:cNvSpPr>
            <a:spLocks noChangeArrowheads="1"/>
          </p:cNvSpPr>
          <p:nvPr/>
        </p:nvSpPr>
        <p:spPr bwMode="auto">
          <a:xfrm>
            <a:off x="1488899" y="2601539"/>
            <a:ext cx="287338" cy="287338"/>
          </a:xfrm>
          <a:prstGeom prst="rect">
            <a:avLst/>
          </a:prstGeom>
          <a:solidFill>
            <a:schemeClr val="bg1"/>
          </a:solidFill>
          <a:ln w="12700">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latin typeface="Segoe UI Light" panose="020B0502040204020203" pitchFamily="34" charset="0"/>
            </a:endParaRPr>
          </a:p>
        </p:txBody>
      </p:sp>
      <p:sp>
        <p:nvSpPr>
          <p:cNvPr id="73" name="Rectangle 1042"/>
          <p:cNvSpPr>
            <a:spLocks noChangeArrowheads="1"/>
          </p:cNvSpPr>
          <p:nvPr/>
        </p:nvSpPr>
        <p:spPr bwMode="auto">
          <a:xfrm>
            <a:off x="1863274" y="2601539"/>
            <a:ext cx="287337" cy="287338"/>
          </a:xfrm>
          <a:prstGeom prst="rect">
            <a:avLst/>
          </a:prstGeom>
          <a:solidFill>
            <a:schemeClr val="bg1">
              <a:lumMod val="75000"/>
            </a:schemeClr>
          </a:solidFill>
          <a:ln w="12700">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latin typeface="Segoe UI Light" panose="020B0502040204020203" pitchFamily="34" charset="0"/>
            </a:endParaRPr>
          </a:p>
        </p:txBody>
      </p:sp>
      <p:sp>
        <p:nvSpPr>
          <p:cNvPr id="74" name="Rectangle 1043"/>
          <p:cNvSpPr>
            <a:spLocks noChangeArrowheads="1"/>
          </p:cNvSpPr>
          <p:nvPr/>
        </p:nvSpPr>
        <p:spPr bwMode="auto">
          <a:xfrm>
            <a:off x="2237648" y="2601539"/>
            <a:ext cx="287337" cy="287338"/>
          </a:xfrm>
          <a:prstGeom prst="rect">
            <a:avLst/>
          </a:prstGeom>
          <a:solidFill>
            <a:schemeClr val="bg1"/>
          </a:solidFill>
          <a:ln w="12700">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latin typeface="Segoe UI Light" panose="020B0502040204020203" pitchFamily="34" charset="0"/>
            </a:endParaRPr>
          </a:p>
        </p:txBody>
      </p:sp>
      <p:sp>
        <p:nvSpPr>
          <p:cNvPr id="75" name="Rectangle 1044"/>
          <p:cNvSpPr>
            <a:spLocks noChangeArrowheads="1"/>
          </p:cNvSpPr>
          <p:nvPr/>
        </p:nvSpPr>
        <p:spPr bwMode="auto">
          <a:xfrm>
            <a:off x="2587468" y="2601539"/>
            <a:ext cx="287338" cy="287338"/>
          </a:xfrm>
          <a:prstGeom prst="rect">
            <a:avLst/>
          </a:prstGeom>
          <a:solidFill>
            <a:schemeClr val="bg1"/>
          </a:solidFill>
          <a:ln w="12700">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latin typeface="Segoe UI Light" panose="020B0502040204020203" pitchFamily="34" charset="0"/>
            </a:endParaRPr>
          </a:p>
        </p:txBody>
      </p:sp>
      <p:sp>
        <p:nvSpPr>
          <p:cNvPr id="76" name="Oval 1035"/>
          <p:cNvSpPr>
            <a:spLocks noChangeArrowheads="1"/>
          </p:cNvSpPr>
          <p:nvPr/>
        </p:nvSpPr>
        <p:spPr bwMode="auto">
          <a:xfrm>
            <a:off x="2937289" y="3034839"/>
            <a:ext cx="431800" cy="431800"/>
          </a:xfrm>
          <a:prstGeom prst="ellipse">
            <a:avLst/>
          </a:prstGeom>
          <a:solidFill>
            <a:srgbClr val="002060"/>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latin typeface="Segoe UI Light" panose="020B0502040204020203" pitchFamily="34" charset="0"/>
            </a:endParaRPr>
          </a:p>
        </p:txBody>
      </p:sp>
      <p:sp>
        <p:nvSpPr>
          <p:cNvPr id="77" name="Rectangle 1038"/>
          <p:cNvSpPr>
            <a:spLocks noChangeArrowheads="1"/>
          </p:cNvSpPr>
          <p:nvPr/>
        </p:nvSpPr>
        <p:spPr bwMode="auto">
          <a:xfrm>
            <a:off x="383114" y="3107070"/>
            <a:ext cx="287338" cy="287338"/>
          </a:xfrm>
          <a:prstGeom prst="rect">
            <a:avLst/>
          </a:prstGeom>
          <a:solidFill>
            <a:schemeClr val="bg1"/>
          </a:solidFill>
          <a:ln w="12700">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latin typeface="Segoe UI Light" panose="020B0502040204020203" pitchFamily="34" charset="0"/>
            </a:endParaRPr>
          </a:p>
        </p:txBody>
      </p:sp>
      <p:sp>
        <p:nvSpPr>
          <p:cNvPr id="78" name="Rectangle 1039"/>
          <p:cNvSpPr>
            <a:spLocks noChangeArrowheads="1"/>
          </p:cNvSpPr>
          <p:nvPr/>
        </p:nvSpPr>
        <p:spPr bwMode="auto">
          <a:xfrm>
            <a:off x="739270" y="3107070"/>
            <a:ext cx="287338" cy="287338"/>
          </a:xfrm>
          <a:prstGeom prst="rect">
            <a:avLst/>
          </a:prstGeom>
          <a:solidFill>
            <a:schemeClr val="bg1"/>
          </a:solidFill>
          <a:ln w="12700">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latin typeface="Segoe UI Light" panose="020B0502040204020203" pitchFamily="34" charset="0"/>
            </a:endParaRPr>
          </a:p>
        </p:txBody>
      </p:sp>
      <p:sp>
        <p:nvSpPr>
          <p:cNvPr id="79" name="Rectangle 1040"/>
          <p:cNvSpPr>
            <a:spLocks noChangeArrowheads="1"/>
          </p:cNvSpPr>
          <p:nvPr/>
        </p:nvSpPr>
        <p:spPr bwMode="auto">
          <a:xfrm>
            <a:off x="1114085" y="3107070"/>
            <a:ext cx="287337" cy="287338"/>
          </a:xfrm>
          <a:prstGeom prst="rect">
            <a:avLst/>
          </a:prstGeom>
          <a:solidFill>
            <a:schemeClr val="bg1"/>
          </a:solidFill>
          <a:ln w="12700">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latin typeface="Segoe UI Light" panose="020B0502040204020203" pitchFamily="34" charset="0"/>
            </a:endParaRPr>
          </a:p>
        </p:txBody>
      </p:sp>
      <p:sp>
        <p:nvSpPr>
          <p:cNvPr id="80" name="Rectangle 1041"/>
          <p:cNvSpPr>
            <a:spLocks noChangeArrowheads="1"/>
          </p:cNvSpPr>
          <p:nvPr/>
        </p:nvSpPr>
        <p:spPr bwMode="auto">
          <a:xfrm>
            <a:off x="1488899" y="3107070"/>
            <a:ext cx="287338" cy="287338"/>
          </a:xfrm>
          <a:prstGeom prst="rect">
            <a:avLst/>
          </a:prstGeom>
          <a:solidFill>
            <a:schemeClr val="bg1">
              <a:lumMod val="50000"/>
            </a:schemeClr>
          </a:solidFill>
          <a:ln w="12700">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latin typeface="Segoe UI Light" panose="020B0502040204020203" pitchFamily="34" charset="0"/>
            </a:endParaRPr>
          </a:p>
        </p:txBody>
      </p:sp>
      <p:sp>
        <p:nvSpPr>
          <p:cNvPr id="81" name="Rectangle 1042"/>
          <p:cNvSpPr>
            <a:spLocks noChangeArrowheads="1"/>
          </p:cNvSpPr>
          <p:nvPr/>
        </p:nvSpPr>
        <p:spPr bwMode="auto">
          <a:xfrm>
            <a:off x="1863274" y="3107070"/>
            <a:ext cx="287337" cy="287338"/>
          </a:xfrm>
          <a:prstGeom prst="rect">
            <a:avLst/>
          </a:prstGeom>
          <a:solidFill>
            <a:schemeClr val="bg1"/>
          </a:solidFill>
          <a:ln w="12700">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latin typeface="Segoe UI Light" panose="020B0502040204020203" pitchFamily="34" charset="0"/>
            </a:endParaRPr>
          </a:p>
        </p:txBody>
      </p:sp>
      <p:sp>
        <p:nvSpPr>
          <p:cNvPr id="82" name="Rectangle 1043"/>
          <p:cNvSpPr>
            <a:spLocks noChangeArrowheads="1"/>
          </p:cNvSpPr>
          <p:nvPr/>
        </p:nvSpPr>
        <p:spPr bwMode="auto">
          <a:xfrm>
            <a:off x="2237648" y="3107070"/>
            <a:ext cx="287337" cy="287338"/>
          </a:xfrm>
          <a:prstGeom prst="rect">
            <a:avLst/>
          </a:prstGeom>
          <a:solidFill>
            <a:schemeClr val="bg1">
              <a:lumMod val="75000"/>
            </a:schemeClr>
          </a:solidFill>
          <a:ln w="12700">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latin typeface="Segoe UI Light" panose="020B0502040204020203" pitchFamily="34" charset="0"/>
            </a:endParaRPr>
          </a:p>
        </p:txBody>
      </p:sp>
      <p:sp>
        <p:nvSpPr>
          <p:cNvPr id="83" name="Rectangle 1044"/>
          <p:cNvSpPr>
            <a:spLocks noChangeArrowheads="1"/>
          </p:cNvSpPr>
          <p:nvPr/>
        </p:nvSpPr>
        <p:spPr bwMode="auto">
          <a:xfrm>
            <a:off x="2587468" y="3107070"/>
            <a:ext cx="287338" cy="287338"/>
          </a:xfrm>
          <a:prstGeom prst="rect">
            <a:avLst/>
          </a:prstGeom>
          <a:solidFill>
            <a:schemeClr val="accent4">
              <a:lumMod val="40000"/>
              <a:lumOff val="60000"/>
            </a:schemeClr>
          </a:solidFill>
          <a:ln w="12700">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latin typeface="Segoe UI Light" panose="020B0502040204020203" pitchFamily="34" charset="0"/>
            </a:endParaRPr>
          </a:p>
        </p:txBody>
      </p:sp>
      <p:sp>
        <p:nvSpPr>
          <p:cNvPr id="84" name="TextBox 83"/>
          <p:cNvSpPr txBox="1"/>
          <p:nvPr/>
        </p:nvSpPr>
        <p:spPr>
          <a:xfrm>
            <a:off x="1124139" y="870270"/>
            <a:ext cx="2052943" cy="523220"/>
          </a:xfrm>
          <a:prstGeom prst="rect">
            <a:avLst/>
          </a:prstGeom>
          <a:noFill/>
        </p:spPr>
        <p:txBody>
          <a:bodyPr wrap="square" rtlCol="0">
            <a:spAutoFit/>
          </a:bodyPr>
          <a:lstStyle/>
          <a:p>
            <a:r>
              <a:rPr lang="en-US" sz="2800" b="1" dirty="0">
                <a:latin typeface="Segoe UI Light" panose="020B0502040204020203" pitchFamily="34" charset="0"/>
              </a:rPr>
              <a:t>Dataset</a:t>
            </a:r>
          </a:p>
        </p:txBody>
      </p:sp>
      <p:sp>
        <p:nvSpPr>
          <p:cNvPr id="85" name="TextBox 84"/>
          <p:cNvSpPr txBox="1"/>
          <p:nvPr/>
        </p:nvSpPr>
        <p:spPr>
          <a:xfrm>
            <a:off x="6626583" y="5815458"/>
            <a:ext cx="2052943" cy="369332"/>
          </a:xfrm>
          <a:prstGeom prst="rect">
            <a:avLst/>
          </a:prstGeom>
          <a:noFill/>
        </p:spPr>
        <p:txBody>
          <a:bodyPr wrap="square" rtlCol="0">
            <a:spAutoFit/>
          </a:bodyPr>
          <a:lstStyle/>
          <a:p>
            <a:r>
              <a:rPr lang="en-US" b="1" dirty="0">
                <a:latin typeface="Segoe UI Light" panose="020B0502040204020203" pitchFamily="34" charset="0"/>
              </a:rPr>
              <a:t>= 5</a:t>
            </a:r>
          </a:p>
        </p:txBody>
      </p:sp>
      <p:sp>
        <p:nvSpPr>
          <p:cNvPr id="3" name="Rectangle 2"/>
          <p:cNvSpPr/>
          <p:nvPr/>
        </p:nvSpPr>
        <p:spPr>
          <a:xfrm>
            <a:off x="282388" y="1353671"/>
            <a:ext cx="3165841" cy="230392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747711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Learning Principle</a:t>
            </a:r>
          </a:p>
        </p:txBody>
      </p:sp>
      <p:sp>
        <p:nvSpPr>
          <p:cNvPr id="17" name="Line 1057"/>
          <p:cNvSpPr>
            <a:spLocks noChangeShapeType="1"/>
          </p:cNvSpPr>
          <p:nvPr/>
        </p:nvSpPr>
        <p:spPr bwMode="auto">
          <a:xfrm flipV="1">
            <a:off x="4178658" y="3753073"/>
            <a:ext cx="647700" cy="719138"/>
          </a:xfrm>
          <a:prstGeom prst="line">
            <a:avLst/>
          </a:prstGeom>
          <a:noFill/>
          <a:ln w="9525">
            <a:solidFill>
              <a:schemeClr val="tx1"/>
            </a:solidFill>
            <a:miter lim="800000"/>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dirty="0">
              <a:latin typeface="Segoe UI Light" panose="020B0502040204020203" pitchFamily="34" charset="0"/>
            </a:endParaRPr>
          </a:p>
        </p:txBody>
      </p:sp>
      <p:sp>
        <p:nvSpPr>
          <p:cNvPr id="18" name="Line 1058"/>
          <p:cNvSpPr>
            <a:spLocks noChangeShapeType="1"/>
          </p:cNvSpPr>
          <p:nvPr/>
        </p:nvSpPr>
        <p:spPr bwMode="auto">
          <a:xfrm flipV="1">
            <a:off x="4178658" y="3753073"/>
            <a:ext cx="1223962" cy="719138"/>
          </a:xfrm>
          <a:prstGeom prst="line">
            <a:avLst/>
          </a:prstGeom>
          <a:noFill/>
          <a:ln w="47625">
            <a:solidFill>
              <a:schemeClr val="tx1"/>
            </a:solidFill>
            <a:miter lim="800000"/>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dirty="0">
              <a:latin typeface="Segoe UI Light" panose="020B0502040204020203" pitchFamily="34" charset="0"/>
            </a:endParaRPr>
          </a:p>
        </p:txBody>
      </p:sp>
      <p:sp>
        <p:nvSpPr>
          <p:cNvPr id="19" name="Line 1059"/>
          <p:cNvSpPr>
            <a:spLocks noChangeShapeType="1"/>
          </p:cNvSpPr>
          <p:nvPr/>
        </p:nvSpPr>
        <p:spPr bwMode="auto">
          <a:xfrm flipV="1">
            <a:off x="4178658" y="3753073"/>
            <a:ext cx="1800225" cy="719138"/>
          </a:xfrm>
          <a:prstGeom prst="line">
            <a:avLst/>
          </a:prstGeom>
          <a:noFill/>
          <a:ln w="9525">
            <a:solidFill>
              <a:schemeClr val="tx1"/>
            </a:solidFill>
            <a:miter lim="800000"/>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dirty="0">
              <a:latin typeface="Segoe UI Light" panose="020B0502040204020203" pitchFamily="34" charset="0"/>
            </a:endParaRPr>
          </a:p>
        </p:txBody>
      </p:sp>
      <p:sp>
        <p:nvSpPr>
          <p:cNvPr id="20" name="Line 1060"/>
          <p:cNvSpPr>
            <a:spLocks noChangeShapeType="1"/>
          </p:cNvSpPr>
          <p:nvPr/>
        </p:nvSpPr>
        <p:spPr bwMode="auto">
          <a:xfrm flipV="1">
            <a:off x="4250095" y="3753073"/>
            <a:ext cx="2376488" cy="719138"/>
          </a:xfrm>
          <a:prstGeom prst="line">
            <a:avLst/>
          </a:prstGeom>
          <a:noFill/>
          <a:ln w="9525">
            <a:solidFill>
              <a:schemeClr val="tx1"/>
            </a:solidFill>
            <a:miter lim="800000"/>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dirty="0">
              <a:latin typeface="Segoe UI Light" panose="020B0502040204020203" pitchFamily="34" charset="0"/>
            </a:endParaRPr>
          </a:p>
        </p:txBody>
      </p:sp>
      <p:sp>
        <p:nvSpPr>
          <p:cNvPr id="21" name="Line 1061"/>
          <p:cNvSpPr>
            <a:spLocks noChangeShapeType="1"/>
          </p:cNvSpPr>
          <p:nvPr/>
        </p:nvSpPr>
        <p:spPr bwMode="auto">
          <a:xfrm flipV="1">
            <a:off x="4250095" y="3753073"/>
            <a:ext cx="3024188" cy="719138"/>
          </a:xfrm>
          <a:prstGeom prst="line">
            <a:avLst/>
          </a:prstGeom>
          <a:noFill/>
          <a:ln w="9525">
            <a:solidFill>
              <a:schemeClr val="tx1"/>
            </a:solidFill>
            <a:miter lim="800000"/>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dirty="0">
              <a:latin typeface="Segoe UI Light" panose="020B0502040204020203" pitchFamily="34" charset="0"/>
            </a:endParaRPr>
          </a:p>
        </p:txBody>
      </p:sp>
      <p:sp>
        <p:nvSpPr>
          <p:cNvPr id="22" name="Line 1062"/>
          <p:cNvSpPr>
            <a:spLocks noChangeShapeType="1"/>
          </p:cNvSpPr>
          <p:nvPr/>
        </p:nvSpPr>
        <p:spPr bwMode="auto">
          <a:xfrm flipH="1" flipV="1">
            <a:off x="4826358" y="3753073"/>
            <a:ext cx="2736850" cy="719138"/>
          </a:xfrm>
          <a:prstGeom prst="line">
            <a:avLst/>
          </a:prstGeom>
          <a:noFill/>
          <a:ln w="22225">
            <a:solidFill>
              <a:schemeClr val="tx1"/>
            </a:solidFill>
            <a:miter lim="800000"/>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dirty="0">
              <a:latin typeface="Segoe UI Light" panose="020B0502040204020203" pitchFamily="34" charset="0"/>
            </a:endParaRPr>
          </a:p>
        </p:txBody>
      </p:sp>
      <p:sp>
        <p:nvSpPr>
          <p:cNvPr id="23" name="Line 1063"/>
          <p:cNvSpPr>
            <a:spLocks noChangeShapeType="1"/>
          </p:cNvSpPr>
          <p:nvPr/>
        </p:nvSpPr>
        <p:spPr bwMode="auto">
          <a:xfrm flipH="1" flipV="1">
            <a:off x="5402620" y="3753073"/>
            <a:ext cx="2160588" cy="719138"/>
          </a:xfrm>
          <a:prstGeom prst="line">
            <a:avLst/>
          </a:prstGeom>
          <a:noFill/>
          <a:ln w="15875">
            <a:solidFill>
              <a:srgbClr val="92D050"/>
            </a:solidFill>
            <a:miter lim="800000"/>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dirty="0">
              <a:latin typeface="Segoe UI Light" panose="020B0502040204020203" pitchFamily="34" charset="0"/>
            </a:endParaRPr>
          </a:p>
        </p:txBody>
      </p:sp>
      <p:sp>
        <p:nvSpPr>
          <p:cNvPr id="24" name="Line 1064"/>
          <p:cNvSpPr>
            <a:spLocks noChangeShapeType="1"/>
          </p:cNvSpPr>
          <p:nvPr/>
        </p:nvSpPr>
        <p:spPr bwMode="auto">
          <a:xfrm flipH="1" flipV="1">
            <a:off x="5978883" y="3753073"/>
            <a:ext cx="1584325" cy="719138"/>
          </a:xfrm>
          <a:prstGeom prst="line">
            <a:avLst/>
          </a:prstGeom>
          <a:noFill/>
          <a:ln w="9525">
            <a:solidFill>
              <a:schemeClr val="tx1"/>
            </a:solidFill>
            <a:miter lim="800000"/>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dirty="0">
              <a:latin typeface="Segoe UI Light" panose="020B0502040204020203" pitchFamily="34" charset="0"/>
            </a:endParaRPr>
          </a:p>
        </p:txBody>
      </p:sp>
      <p:sp>
        <p:nvSpPr>
          <p:cNvPr id="25" name="Line 1065"/>
          <p:cNvSpPr>
            <a:spLocks noChangeShapeType="1"/>
          </p:cNvSpPr>
          <p:nvPr/>
        </p:nvSpPr>
        <p:spPr bwMode="auto">
          <a:xfrm flipH="1" flipV="1">
            <a:off x="6626583" y="3753073"/>
            <a:ext cx="936625" cy="719138"/>
          </a:xfrm>
          <a:prstGeom prst="line">
            <a:avLst/>
          </a:prstGeom>
          <a:noFill/>
          <a:ln w="9525">
            <a:solidFill>
              <a:srgbClr val="92D050"/>
            </a:solidFill>
            <a:miter lim="800000"/>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dirty="0">
              <a:latin typeface="Segoe UI Light" panose="020B0502040204020203" pitchFamily="34" charset="0"/>
            </a:endParaRPr>
          </a:p>
        </p:txBody>
      </p:sp>
      <p:sp>
        <p:nvSpPr>
          <p:cNvPr id="26" name="Line 1066"/>
          <p:cNvSpPr>
            <a:spLocks noChangeShapeType="1"/>
          </p:cNvSpPr>
          <p:nvPr/>
        </p:nvSpPr>
        <p:spPr bwMode="auto">
          <a:xfrm flipH="1" flipV="1">
            <a:off x="7274283" y="3753073"/>
            <a:ext cx="288925" cy="719138"/>
          </a:xfrm>
          <a:prstGeom prst="line">
            <a:avLst/>
          </a:prstGeom>
          <a:noFill/>
          <a:ln w="22225">
            <a:solidFill>
              <a:schemeClr val="tx1"/>
            </a:solidFill>
            <a:miter lim="800000"/>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dirty="0">
              <a:latin typeface="Segoe UI Light" panose="020B0502040204020203" pitchFamily="34" charset="0"/>
            </a:endParaRPr>
          </a:p>
        </p:txBody>
      </p:sp>
      <p:sp>
        <p:nvSpPr>
          <p:cNvPr id="27" name="Line 1068"/>
          <p:cNvSpPr>
            <a:spLocks noChangeShapeType="1"/>
          </p:cNvSpPr>
          <p:nvPr/>
        </p:nvSpPr>
        <p:spPr bwMode="auto">
          <a:xfrm flipV="1">
            <a:off x="5978883" y="1954435"/>
            <a:ext cx="0" cy="503238"/>
          </a:xfrm>
          <a:prstGeom prst="line">
            <a:avLst/>
          </a:prstGeom>
          <a:noFill/>
          <a:ln w="9525">
            <a:solidFill>
              <a:schemeClr val="tx1"/>
            </a:solidFill>
            <a:miter lim="800000"/>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dirty="0">
              <a:latin typeface="Segoe UI Light" panose="020B0502040204020203" pitchFamily="34" charset="0"/>
            </a:endParaRPr>
          </a:p>
        </p:txBody>
      </p:sp>
      <p:sp>
        <p:nvSpPr>
          <p:cNvPr id="28" name="Line 1073"/>
          <p:cNvSpPr>
            <a:spLocks noChangeShapeType="1"/>
          </p:cNvSpPr>
          <p:nvPr/>
        </p:nvSpPr>
        <p:spPr bwMode="auto">
          <a:xfrm flipV="1">
            <a:off x="4826358" y="2889473"/>
            <a:ext cx="1152525" cy="431800"/>
          </a:xfrm>
          <a:prstGeom prst="line">
            <a:avLst/>
          </a:prstGeom>
          <a:noFill/>
          <a:ln w="82550">
            <a:solidFill>
              <a:srgbClr val="7030A0"/>
            </a:solidFill>
            <a:miter lim="800000"/>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dirty="0">
              <a:latin typeface="Segoe UI Light" panose="020B0502040204020203" pitchFamily="34" charset="0"/>
            </a:endParaRPr>
          </a:p>
        </p:txBody>
      </p:sp>
      <p:sp>
        <p:nvSpPr>
          <p:cNvPr id="29" name="Line 1078"/>
          <p:cNvSpPr>
            <a:spLocks noChangeShapeType="1"/>
          </p:cNvSpPr>
          <p:nvPr/>
        </p:nvSpPr>
        <p:spPr bwMode="auto">
          <a:xfrm>
            <a:off x="5978883" y="2889473"/>
            <a:ext cx="1366837" cy="431800"/>
          </a:xfrm>
          <a:prstGeom prst="line">
            <a:avLst/>
          </a:prstGeom>
          <a:noFill/>
          <a:ln w="9525">
            <a:solidFill>
              <a:schemeClr val="tx1"/>
            </a:solidFill>
            <a:miter lim="800000"/>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dirty="0">
              <a:latin typeface="Segoe UI Light" panose="020B0502040204020203" pitchFamily="34" charset="0"/>
            </a:endParaRPr>
          </a:p>
        </p:txBody>
      </p:sp>
      <p:sp>
        <p:nvSpPr>
          <p:cNvPr id="30" name="Line 1083"/>
          <p:cNvSpPr>
            <a:spLocks noChangeShapeType="1"/>
          </p:cNvSpPr>
          <p:nvPr/>
        </p:nvSpPr>
        <p:spPr bwMode="auto">
          <a:xfrm flipV="1">
            <a:off x="5402620" y="2889473"/>
            <a:ext cx="576263" cy="431800"/>
          </a:xfrm>
          <a:prstGeom prst="line">
            <a:avLst/>
          </a:prstGeom>
          <a:noFill/>
          <a:ln w="22225">
            <a:solidFill>
              <a:srgbClr val="92D050"/>
            </a:solidFill>
            <a:miter lim="800000"/>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dirty="0">
              <a:latin typeface="Segoe UI Light" panose="020B0502040204020203" pitchFamily="34" charset="0"/>
            </a:endParaRPr>
          </a:p>
        </p:txBody>
      </p:sp>
      <p:sp>
        <p:nvSpPr>
          <p:cNvPr id="31" name="Line 1088"/>
          <p:cNvSpPr>
            <a:spLocks noChangeShapeType="1"/>
          </p:cNvSpPr>
          <p:nvPr/>
        </p:nvSpPr>
        <p:spPr bwMode="auto">
          <a:xfrm>
            <a:off x="5978883" y="2889473"/>
            <a:ext cx="0" cy="431800"/>
          </a:xfrm>
          <a:prstGeom prst="line">
            <a:avLst/>
          </a:prstGeom>
          <a:noFill/>
          <a:ln w="9525">
            <a:solidFill>
              <a:schemeClr val="tx1"/>
            </a:solidFill>
            <a:miter lim="800000"/>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dirty="0">
              <a:latin typeface="Segoe UI Light" panose="020B0502040204020203" pitchFamily="34" charset="0"/>
            </a:endParaRPr>
          </a:p>
        </p:txBody>
      </p:sp>
      <p:sp>
        <p:nvSpPr>
          <p:cNvPr id="32" name="Line 1093"/>
          <p:cNvSpPr>
            <a:spLocks noChangeShapeType="1"/>
          </p:cNvSpPr>
          <p:nvPr/>
        </p:nvSpPr>
        <p:spPr bwMode="auto">
          <a:xfrm>
            <a:off x="5978883" y="2889473"/>
            <a:ext cx="647700" cy="431800"/>
          </a:xfrm>
          <a:prstGeom prst="line">
            <a:avLst/>
          </a:prstGeom>
          <a:noFill/>
          <a:ln w="22225">
            <a:solidFill>
              <a:srgbClr val="92D050"/>
            </a:solidFill>
            <a:miter lim="800000"/>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dirty="0">
              <a:latin typeface="Segoe UI Light" panose="020B0502040204020203" pitchFamily="34" charset="0"/>
            </a:endParaRPr>
          </a:p>
        </p:txBody>
      </p:sp>
      <p:sp>
        <p:nvSpPr>
          <p:cNvPr id="33" name="Line 1096"/>
          <p:cNvSpPr>
            <a:spLocks noChangeShapeType="1"/>
          </p:cNvSpPr>
          <p:nvPr/>
        </p:nvSpPr>
        <p:spPr bwMode="auto">
          <a:xfrm flipV="1">
            <a:off x="4681895" y="3753073"/>
            <a:ext cx="144463" cy="719138"/>
          </a:xfrm>
          <a:prstGeom prst="line">
            <a:avLst/>
          </a:prstGeom>
          <a:noFill/>
          <a:ln w="22225">
            <a:solidFill>
              <a:srgbClr val="92D050"/>
            </a:solidFill>
            <a:miter lim="800000"/>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dirty="0">
              <a:latin typeface="Segoe UI Light" panose="020B0502040204020203" pitchFamily="34" charset="0"/>
            </a:endParaRPr>
          </a:p>
        </p:txBody>
      </p:sp>
      <p:sp>
        <p:nvSpPr>
          <p:cNvPr id="34" name="Line 1097"/>
          <p:cNvSpPr>
            <a:spLocks noChangeShapeType="1"/>
          </p:cNvSpPr>
          <p:nvPr/>
        </p:nvSpPr>
        <p:spPr bwMode="auto">
          <a:xfrm flipV="1">
            <a:off x="4681895" y="3753073"/>
            <a:ext cx="720725" cy="719138"/>
          </a:xfrm>
          <a:prstGeom prst="line">
            <a:avLst/>
          </a:prstGeom>
          <a:noFill/>
          <a:ln w="22225">
            <a:solidFill>
              <a:srgbClr val="92D050"/>
            </a:solidFill>
            <a:miter lim="800000"/>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dirty="0">
              <a:latin typeface="Segoe UI Light" panose="020B0502040204020203" pitchFamily="34" charset="0"/>
            </a:endParaRPr>
          </a:p>
        </p:txBody>
      </p:sp>
      <p:sp>
        <p:nvSpPr>
          <p:cNvPr id="35" name="Line 1098"/>
          <p:cNvSpPr>
            <a:spLocks noChangeShapeType="1"/>
          </p:cNvSpPr>
          <p:nvPr/>
        </p:nvSpPr>
        <p:spPr bwMode="auto">
          <a:xfrm flipV="1">
            <a:off x="4681895" y="3753073"/>
            <a:ext cx="1296988" cy="719138"/>
          </a:xfrm>
          <a:prstGeom prst="line">
            <a:avLst/>
          </a:prstGeom>
          <a:noFill/>
          <a:ln w="22225">
            <a:solidFill>
              <a:schemeClr val="tx1"/>
            </a:solidFill>
            <a:miter lim="800000"/>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dirty="0">
              <a:latin typeface="Segoe UI Light" panose="020B0502040204020203" pitchFamily="34" charset="0"/>
            </a:endParaRPr>
          </a:p>
        </p:txBody>
      </p:sp>
      <p:sp>
        <p:nvSpPr>
          <p:cNvPr id="36" name="Line 1099"/>
          <p:cNvSpPr>
            <a:spLocks noChangeShapeType="1"/>
          </p:cNvSpPr>
          <p:nvPr/>
        </p:nvSpPr>
        <p:spPr bwMode="auto">
          <a:xfrm flipV="1">
            <a:off x="4681895" y="3753073"/>
            <a:ext cx="1944688" cy="719138"/>
          </a:xfrm>
          <a:prstGeom prst="line">
            <a:avLst/>
          </a:prstGeom>
          <a:noFill/>
          <a:ln w="9525">
            <a:solidFill>
              <a:schemeClr val="tx1"/>
            </a:solidFill>
            <a:miter lim="800000"/>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dirty="0">
              <a:latin typeface="Segoe UI Light" panose="020B0502040204020203" pitchFamily="34" charset="0"/>
            </a:endParaRPr>
          </a:p>
        </p:txBody>
      </p:sp>
      <p:sp>
        <p:nvSpPr>
          <p:cNvPr id="37" name="Text Box 1101"/>
          <p:cNvSpPr txBox="1">
            <a:spLocks noChangeArrowheads="1"/>
          </p:cNvSpPr>
          <p:nvPr/>
        </p:nvSpPr>
        <p:spPr bwMode="auto">
          <a:xfrm>
            <a:off x="3962758" y="4754786"/>
            <a:ext cx="336952"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dirty="0">
                <a:latin typeface="Segoe UI Light" panose="020B0502040204020203" pitchFamily="34" charset="0"/>
              </a:rPr>
              <a:t>x</a:t>
            </a:r>
            <a:r>
              <a:rPr lang="en-US" baseline="-25000" dirty="0">
                <a:latin typeface="Segoe UI Light" panose="020B0502040204020203" pitchFamily="34" charset="0"/>
              </a:rPr>
              <a:t>1</a:t>
            </a:r>
          </a:p>
        </p:txBody>
      </p:sp>
      <p:sp>
        <p:nvSpPr>
          <p:cNvPr id="38" name="Text Box 1102"/>
          <p:cNvSpPr txBox="1">
            <a:spLocks noChangeArrowheads="1"/>
          </p:cNvSpPr>
          <p:nvPr/>
        </p:nvSpPr>
        <p:spPr bwMode="auto">
          <a:xfrm>
            <a:off x="4465995" y="4761136"/>
            <a:ext cx="364202"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dirty="0">
                <a:latin typeface="Segoe UI Light" panose="020B0502040204020203" pitchFamily="34" charset="0"/>
              </a:rPr>
              <a:t>x</a:t>
            </a:r>
            <a:r>
              <a:rPr lang="en-US" baseline="-25000" dirty="0">
                <a:latin typeface="Segoe UI Light" panose="020B0502040204020203" pitchFamily="34" charset="0"/>
              </a:rPr>
              <a:t>2</a:t>
            </a:r>
          </a:p>
        </p:txBody>
      </p:sp>
      <p:sp>
        <p:nvSpPr>
          <p:cNvPr id="39" name="Text Box 1103"/>
          <p:cNvSpPr txBox="1">
            <a:spLocks noChangeArrowheads="1"/>
          </p:cNvSpPr>
          <p:nvPr/>
        </p:nvSpPr>
        <p:spPr bwMode="auto">
          <a:xfrm>
            <a:off x="7425095" y="4761136"/>
            <a:ext cx="365492"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dirty="0">
                <a:latin typeface="Segoe UI Light" panose="020B0502040204020203" pitchFamily="34" charset="0"/>
              </a:rPr>
              <a:t>x</a:t>
            </a:r>
            <a:r>
              <a:rPr lang="en-US" baseline="-25000" dirty="0">
                <a:latin typeface="Segoe UI Light" panose="020B0502040204020203" pitchFamily="34" charset="0"/>
              </a:rPr>
              <a:t>n</a:t>
            </a:r>
          </a:p>
        </p:txBody>
      </p:sp>
      <p:sp>
        <p:nvSpPr>
          <p:cNvPr id="40" name="Text Box 1104"/>
          <p:cNvSpPr txBox="1">
            <a:spLocks noChangeArrowheads="1"/>
          </p:cNvSpPr>
          <p:nvPr/>
        </p:nvSpPr>
        <p:spPr bwMode="auto">
          <a:xfrm>
            <a:off x="5474058" y="4761136"/>
            <a:ext cx="1793875" cy="3667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r>
              <a:rPr lang="en-US" dirty="0">
                <a:latin typeface="Segoe UI Light" panose="020B0502040204020203" pitchFamily="34" charset="0"/>
              </a:rPr>
              <a:t>…..</a:t>
            </a:r>
          </a:p>
        </p:txBody>
      </p:sp>
      <p:sp>
        <p:nvSpPr>
          <p:cNvPr id="45" name="Oval 1035"/>
          <p:cNvSpPr>
            <a:spLocks noChangeArrowheads="1"/>
          </p:cNvSpPr>
          <p:nvPr/>
        </p:nvSpPr>
        <p:spPr bwMode="auto">
          <a:xfrm>
            <a:off x="6051908" y="5815458"/>
            <a:ext cx="431800" cy="431800"/>
          </a:xfrm>
          <a:prstGeom prst="ellipse">
            <a:avLst/>
          </a:prstGeom>
          <a:solidFill>
            <a:schemeClr val="accent6">
              <a:lumMod val="75000"/>
            </a:schemeClr>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latin typeface="Segoe UI Light" panose="020B0502040204020203" pitchFamily="34" charset="0"/>
            </a:endParaRPr>
          </a:p>
        </p:txBody>
      </p:sp>
      <p:sp>
        <p:nvSpPr>
          <p:cNvPr id="46" name="Oval 1035"/>
          <p:cNvSpPr>
            <a:spLocks noChangeArrowheads="1"/>
          </p:cNvSpPr>
          <p:nvPr/>
        </p:nvSpPr>
        <p:spPr bwMode="auto">
          <a:xfrm>
            <a:off x="5263580" y="5819140"/>
            <a:ext cx="431800" cy="431800"/>
          </a:xfrm>
          <a:prstGeom prst="ellipse">
            <a:avLst/>
          </a:prstGeom>
          <a:solidFill>
            <a:schemeClr val="bg1">
              <a:lumMod val="95000"/>
            </a:schemeClr>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latin typeface="Segoe UI Light" panose="020B0502040204020203" pitchFamily="34" charset="0"/>
            </a:endParaRPr>
          </a:p>
        </p:txBody>
      </p:sp>
      <p:sp>
        <p:nvSpPr>
          <p:cNvPr id="47" name="Oval 1035"/>
          <p:cNvSpPr>
            <a:spLocks noChangeArrowheads="1"/>
          </p:cNvSpPr>
          <p:nvPr/>
        </p:nvSpPr>
        <p:spPr bwMode="auto">
          <a:xfrm>
            <a:off x="7911794" y="4401567"/>
            <a:ext cx="431800" cy="431800"/>
          </a:xfrm>
          <a:prstGeom prst="ellipse">
            <a:avLst/>
          </a:prstGeom>
          <a:solidFill>
            <a:schemeClr val="accent6">
              <a:lumMod val="75000"/>
            </a:schemeClr>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latin typeface="Segoe UI Light" panose="020B0502040204020203" pitchFamily="34" charset="0"/>
            </a:endParaRPr>
          </a:p>
        </p:txBody>
      </p:sp>
      <p:sp>
        <p:nvSpPr>
          <p:cNvPr id="48" name="TextBox 47"/>
          <p:cNvSpPr txBox="1"/>
          <p:nvPr/>
        </p:nvSpPr>
        <p:spPr>
          <a:xfrm>
            <a:off x="5724162" y="5727720"/>
            <a:ext cx="360363" cy="523220"/>
          </a:xfrm>
          <a:prstGeom prst="rect">
            <a:avLst/>
          </a:prstGeom>
          <a:noFill/>
        </p:spPr>
        <p:txBody>
          <a:bodyPr wrap="square" rtlCol="0">
            <a:spAutoFit/>
          </a:bodyPr>
          <a:lstStyle/>
          <a:p>
            <a:r>
              <a:rPr lang="en-US" sz="2800" dirty="0">
                <a:latin typeface="Segoe UI Light" panose="020B0502040204020203" pitchFamily="34" charset="0"/>
              </a:rPr>
              <a:t>-</a:t>
            </a:r>
          </a:p>
        </p:txBody>
      </p:sp>
      <p:sp>
        <p:nvSpPr>
          <p:cNvPr id="49" name="TextBox 48"/>
          <p:cNvSpPr txBox="1"/>
          <p:nvPr/>
        </p:nvSpPr>
        <p:spPr>
          <a:xfrm>
            <a:off x="4518652" y="5846692"/>
            <a:ext cx="899318" cy="369332"/>
          </a:xfrm>
          <a:prstGeom prst="rect">
            <a:avLst/>
          </a:prstGeom>
          <a:noFill/>
        </p:spPr>
        <p:txBody>
          <a:bodyPr wrap="square" rtlCol="0">
            <a:spAutoFit/>
          </a:bodyPr>
          <a:lstStyle/>
          <a:p>
            <a:r>
              <a:rPr lang="en-US" dirty="0">
                <a:latin typeface="Segoe UI Light" panose="020B0502040204020203" pitchFamily="34" charset="0"/>
              </a:rPr>
              <a:t>Error:</a:t>
            </a:r>
          </a:p>
        </p:txBody>
      </p:sp>
      <p:sp>
        <p:nvSpPr>
          <p:cNvPr id="50" name="TextBox 49"/>
          <p:cNvSpPr txBox="1"/>
          <p:nvPr/>
        </p:nvSpPr>
        <p:spPr>
          <a:xfrm>
            <a:off x="6195576" y="2453991"/>
            <a:ext cx="2052943" cy="369332"/>
          </a:xfrm>
          <a:prstGeom prst="rect">
            <a:avLst/>
          </a:prstGeom>
          <a:noFill/>
        </p:spPr>
        <p:txBody>
          <a:bodyPr wrap="square" rtlCol="0">
            <a:spAutoFit/>
          </a:bodyPr>
          <a:lstStyle/>
          <a:p>
            <a:r>
              <a:rPr lang="en-US" dirty="0">
                <a:latin typeface="Segoe UI Light" panose="020B0502040204020203" pitchFamily="34" charset="0"/>
              </a:rPr>
              <a:t>Output/Prediction</a:t>
            </a:r>
          </a:p>
        </p:txBody>
      </p:sp>
      <p:sp>
        <p:nvSpPr>
          <p:cNvPr id="51" name="TextBox 50"/>
          <p:cNvSpPr txBox="1"/>
          <p:nvPr/>
        </p:nvSpPr>
        <p:spPr>
          <a:xfrm>
            <a:off x="8416418" y="4401567"/>
            <a:ext cx="2052943" cy="369332"/>
          </a:xfrm>
          <a:prstGeom prst="rect">
            <a:avLst/>
          </a:prstGeom>
          <a:noFill/>
        </p:spPr>
        <p:txBody>
          <a:bodyPr wrap="square" rtlCol="0">
            <a:spAutoFit/>
          </a:bodyPr>
          <a:lstStyle/>
          <a:p>
            <a:r>
              <a:rPr lang="en-US" dirty="0">
                <a:latin typeface="Segoe UI Light" panose="020B0502040204020203" pitchFamily="34" charset="0"/>
              </a:rPr>
              <a:t>Target Output</a:t>
            </a:r>
          </a:p>
        </p:txBody>
      </p:sp>
      <p:sp>
        <p:nvSpPr>
          <p:cNvPr id="4" name="Oval 1028"/>
          <p:cNvSpPr>
            <a:spLocks noChangeArrowheads="1"/>
          </p:cNvSpPr>
          <p:nvPr/>
        </p:nvSpPr>
        <p:spPr bwMode="auto">
          <a:xfrm>
            <a:off x="4610458" y="3321273"/>
            <a:ext cx="431800" cy="431800"/>
          </a:xfrm>
          <a:prstGeom prst="ellipse">
            <a:avLst/>
          </a:prstGeom>
          <a:solidFill>
            <a:schemeClr val="bg1"/>
          </a:solidFill>
          <a:ln w="12700">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latin typeface="Segoe UI Light" panose="020B0502040204020203" pitchFamily="34" charset="0"/>
            </a:endParaRPr>
          </a:p>
        </p:txBody>
      </p:sp>
      <p:sp>
        <p:nvSpPr>
          <p:cNvPr id="5" name="Oval 1029"/>
          <p:cNvSpPr>
            <a:spLocks noChangeArrowheads="1"/>
          </p:cNvSpPr>
          <p:nvPr/>
        </p:nvSpPr>
        <p:spPr bwMode="auto">
          <a:xfrm>
            <a:off x="5186720" y="3321273"/>
            <a:ext cx="431800" cy="431800"/>
          </a:xfrm>
          <a:prstGeom prst="ellipse">
            <a:avLst/>
          </a:prstGeom>
          <a:solidFill>
            <a:schemeClr val="bg1"/>
          </a:solidFill>
          <a:ln w="12700">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latin typeface="Segoe UI Light" panose="020B0502040204020203" pitchFamily="34" charset="0"/>
            </a:endParaRPr>
          </a:p>
        </p:txBody>
      </p:sp>
      <p:sp>
        <p:nvSpPr>
          <p:cNvPr id="6" name="Oval 1030"/>
          <p:cNvSpPr>
            <a:spLocks noChangeArrowheads="1"/>
          </p:cNvSpPr>
          <p:nvPr/>
        </p:nvSpPr>
        <p:spPr bwMode="auto">
          <a:xfrm>
            <a:off x="5762983" y="3321273"/>
            <a:ext cx="431800" cy="431800"/>
          </a:xfrm>
          <a:prstGeom prst="ellipse">
            <a:avLst/>
          </a:prstGeom>
          <a:solidFill>
            <a:schemeClr val="bg1"/>
          </a:solidFill>
          <a:ln w="12700">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latin typeface="Segoe UI Light" panose="020B0502040204020203" pitchFamily="34" charset="0"/>
            </a:endParaRPr>
          </a:p>
        </p:txBody>
      </p:sp>
      <p:sp>
        <p:nvSpPr>
          <p:cNvPr id="7" name="Oval 1031"/>
          <p:cNvSpPr>
            <a:spLocks noChangeArrowheads="1"/>
          </p:cNvSpPr>
          <p:nvPr/>
        </p:nvSpPr>
        <p:spPr bwMode="auto">
          <a:xfrm>
            <a:off x="6410683" y="3321273"/>
            <a:ext cx="431800" cy="431800"/>
          </a:xfrm>
          <a:prstGeom prst="ellipse">
            <a:avLst/>
          </a:prstGeom>
          <a:solidFill>
            <a:schemeClr val="bg1"/>
          </a:solidFill>
          <a:ln w="12700">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latin typeface="Segoe UI Light" panose="020B0502040204020203" pitchFamily="34" charset="0"/>
            </a:endParaRPr>
          </a:p>
        </p:txBody>
      </p:sp>
      <p:sp>
        <p:nvSpPr>
          <p:cNvPr id="8" name="Oval 1032"/>
          <p:cNvSpPr>
            <a:spLocks noChangeArrowheads="1"/>
          </p:cNvSpPr>
          <p:nvPr/>
        </p:nvSpPr>
        <p:spPr bwMode="auto">
          <a:xfrm>
            <a:off x="7058383" y="3321273"/>
            <a:ext cx="431800" cy="431800"/>
          </a:xfrm>
          <a:prstGeom prst="ellipse">
            <a:avLst/>
          </a:prstGeom>
          <a:solidFill>
            <a:schemeClr val="bg1"/>
          </a:solidFill>
          <a:ln w="12700">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latin typeface="Segoe UI Light" panose="020B0502040204020203" pitchFamily="34" charset="0"/>
            </a:endParaRPr>
          </a:p>
        </p:txBody>
      </p:sp>
      <p:sp>
        <p:nvSpPr>
          <p:cNvPr id="10" name="Rectangle 1038"/>
          <p:cNvSpPr>
            <a:spLocks noChangeArrowheads="1"/>
          </p:cNvSpPr>
          <p:nvPr/>
        </p:nvSpPr>
        <p:spPr bwMode="auto">
          <a:xfrm>
            <a:off x="4034195" y="4473798"/>
            <a:ext cx="287338" cy="287338"/>
          </a:xfrm>
          <a:prstGeom prst="rect">
            <a:avLst/>
          </a:prstGeom>
          <a:solidFill>
            <a:schemeClr val="bg1"/>
          </a:solidFill>
          <a:ln w="12700">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latin typeface="Segoe UI Light" panose="020B0502040204020203" pitchFamily="34" charset="0"/>
            </a:endParaRPr>
          </a:p>
        </p:txBody>
      </p:sp>
      <p:sp>
        <p:nvSpPr>
          <p:cNvPr id="11" name="Rectangle 1039"/>
          <p:cNvSpPr>
            <a:spLocks noChangeArrowheads="1"/>
          </p:cNvSpPr>
          <p:nvPr/>
        </p:nvSpPr>
        <p:spPr bwMode="auto">
          <a:xfrm>
            <a:off x="4539020" y="4473798"/>
            <a:ext cx="287338" cy="287338"/>
          </a:xfrm>
          <a:prstGeom prst="rect">
            <a:avLst/>
          </a:prstGeom>
          <a:solidFill>
            <a:schemeClr val="bg1"/>
          </a:solidFill>
          <a:ln w="12700">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latin typeface="Segoe UI Light" panose="020B0502040204020203" pitchFamily="34" charset="0"/>
            </a:endParaRPr>
          </a:p>
        </p:txBody>
      </p:sp>
      <p:sp>
        <p:nvSpPr>
          <p:cNvPr id="12" name="Rectangle 1040"/>
          <p:cNvSpPr>
            <a:spLocks noChangeArrowheads="1"/>
          </p:cNvSpPr>
          <p:nvPr/>
        </p:nvSpPr>
        <p:spPr bwMode="auto">
          <a:xfrm>
            <a:off x="5115283" y="4473798"/>
            <a:ext cx="287337" cy="287338"/>
          </a:xfrm>
          <a:prstGeom prst="rect">
            <a:avLst/>
          </a:prstGeom>
          <a:solidFill>
            <a:schemeClr val="bg1"/>
          </a:solidFill>
          <a:ln w="12700">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latin typeface="Segoe UI Light" panose="020B0502040204020203" pitchFamily="34" charset="0"/>
            </a:endParaRPr>
          </a:p>
        </p:txBody>
      </p:sp>
      <p:sp>
        <p:nvSpPr>
          <p:cNvPr id="13" name="Rectangle 1041"/>
          <p:cNvSpPr>
            <a:spLocks noChangeArrowheads="1"/>
          </p:cNvSpPr>
          <p:nvPr/>
        </p:nvSpPr>
        <p:spPr bwMode="auto">
          <a:xfrm>
            <a:off x="5691545" y="4473798"/>
            <a:ext cx="287338" cy="287338"/>
          </a:xfrm>
          <a:prstGeom prst="rect">
            <a:avLst/>
          </a:prstGeom>
          <a:solidFill>
            <a:schemeClr val="bg1"/>
          </a:solidFill>
          <a:ln w="12700">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latin typeface="Segoe UI Light" panose="020B0502040204020203" pitchFamily="34" charset="0"/>
            </a:endParaRPr>
          </a:p>
        </p:txBody>
      </p:sp>
      <p:sp>
        <p:nvSpPr>
          <p:cNvPr id="14" name="Rectangle 1042"/>
          <p:cNvSpPr>
            <a:spLocks noChangeArrowheads="1"/>
          </p:cNvSpPr>
          <p:nvPr/>
        </p:nvSpPr>
        <p:spPr bwMode="auto">
          <a:xfrm>
            <a:off x="6267808" y="4473798"/>
            <a:ext cx="287337" cy="287338"/>
          </a:xfrm>
          <a:prstGeom prst="rect">
            <a:avLst/>
          </a:prstGeom>
          <a:solidFill>
            <a:schemeClr val="bg1"/>
          </a:solidFill>
          <a:ln w="12700">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latin typeface="Segoe UI Light" panose="020B0502040204020203" pitchFamily="34" charset="0"/>
            </a:endParaRPr>
          </a:p>
        </p:txBody>
      </p:sp>
      <p:sp>
        <p:nvSpPr>
          <p:cNvPr id="15" name="Rectangle 1043"/>
          <p:cNvSpPr>
            <a:spLocks noChangeArrowheads="1"/>
          </p:cNvSpPr>
          <p:nvPr/>
        </p:nvSpPr>
        <p:spPr bwMode="auto">
          <a:xfrm>
            <a:off x="6842483" y="4473798"/>
            <a:ext cx="287337" cy="287338"/>
          </a:xfrm>
          <a:prstGeom prst="rect">
            <a:avLst/>
          </a:prstGeom>
          <a:solidFill>
            <a:schemeClr val="bg1"/>
          </a:solidFill>
          <a:ln w="12700">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latin typeface="Segoe UI Light" panose="020B0502040204020203" pitchFamily="34" charset="0"/>
            </a:endParaRPr>
          </a:p>
        </p:txBody>
      </p:sp>
      <p:sp>
        <p:nvSpPr>
          <p:cNvPr id="16" name="Rectangle 1044"/>
          <p:cNvSpPr>
            <a:spLocks noChangeArrowheads="1"/>
          </p:cNvSpPr>
          <p:nvPr/>
        </p:nvSpPr>
        <p:spPr bwMode="auto">
          <a:xfrm>
            <a:off x="7418745" y="4473798"/>
            <a:ext cx="287338" cy="287338"/>
          </a:xfrm>
          <a:prstGeom prst="rect">
            <a:avLst/>
          </a:prstGeom>
          <a:solidFill>
            <a:schemeClr val="bg1"/>
          </a:solidFill>
          <a:ln w="12700">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latin typeface="Segoe UI Light" panose="020B0502040204020203" pitchFamily="34" charset="0"/>
            </a:endParaRPr>
          </a:p>
        </p:txBody>
      </p:sp>
      <p:sp>
        <p:nvSpPr>
          <p:cNvPr id="9" name="Oval 1035"/>
          <p:cNvSpPr>
            <a:spLocks noChangeArrowheads="1"/>
          </p:cNvSpPr>
          <p:nvPr/>
        </p:nvSpPr>
        <p:spPr bwMode="auto">
          <a:xfrm>
            <a:off x="5762983" y="2457673"/>
            <a:ext cx="431800" cy="431800"/>
          </a:xfrm>
          <a:prstGeom prst="ellipse">
            <a:avLst/>
          </a:prstGeom>
          <a:solidFill>
            <a:schemeClr val="bg1">
              <a:lumMod val="95000"/>
            </a:schemeClr>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latin typeface="Segoe UI Light" panose="020B0502040204020203" pitchFamily="34" charset="0"/>
            </a:endParaRPr>
          </a:p>
        </p:txBody>
      </p:sp>
      <p:sp>
        <p:nvSpPr>
          <p:cNvPr id="52" name="Rectangle 1038"/>
          <p:cNvSpPr>
            <a:spLocks noChangeArrowheads="1"/>
          </p:cNvSpPr>
          <p:nvPr/>
        </p:nvSpPr>
        <p:spPr bwMode="auto">
          <a:xfrm>
            <a:off x="4032957" y="4474998"/>
            <a:ext cx="287338" cy="287338"/>
          </a:xfrm>
          <a:prstGeom prst="rect">
            <a:avLst/>
          </a:prstGeom>
          <a:solidFill>
            <a:srgbClr val="DC8424"/>
          </a:solidFill>
          <a:ln w="12700">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latin typeface="Segoe UI Light" panose="020B0502040204020203" pitchFamily="34" charset="0"/>
            </a:endParaRPr>
          </a:p>
        </p:txBody>
      </p:sp>
      <p:sp>
        <p:nvSpPr>
          <p:cNvPr id="53" name="Rectangle 1039"/>
          <p:cNvSpPr>
            <a:spLocks noChangeArrowheads="1"/>
          </p:cNvSpPr>
          <p:nvPr/>
        </p:nvSpPr>
        <p:spPr bwMode="auto">
          <a:xfrm>
            <a:off x="4537782" y="4474998"/>
            <a:ext cx="287338" cy="287338"/>
          </a:xfrm>
          <a:prstGeom prst="rect">
            <a:avLst/>
          </a:prstGeom>
          <a:solidFill>
            <a:schemeClr val="bg1"/>
          </a:solidFill>
          <a:ln w="12700">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latin typeface="Segoe UI Light" panose="020B0502040204020203" pitchFamily="34" charset="0"/>
            </a:endParaRPr>
          </a:p>
        </p:txBody>
      </p:sp>
      <p:sp>
        <p:nvSpPr>
          <p:cNvPr id="54" name="Rectangle 1040"/>
          <p:cNvSpPr>
            <a:spLocks noChangeArrowheads="1"/>
          </p:cNvSpPr>
          <p:nvPr/>
        </p:nvSpPr>
        <p:spPr bwMode="auto">
          <a:xfrm>
            <a:off x="5114045" y="4474998"/>
            <a:ext cx="287337" cy="287338"/>
          </a:xfrm>
          <a:prstGeom prst="rect">
            <a:avLst/>
          </a:prstGeom>
          <a:solidFill>
            <a:schemeClr val="bg1">
              <a:lumMod val="50000"/>
            </a:schemeClr>
          </a:solidFill>
          <a:ln w="12700">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latin typeface="Segoe UI Light" panose="020B0502040204020203" pitchFamily="34" charset="0"/>
            </a:endParaRPr>
          </a:p>
        </p:txBody>
      </p:sp>
      <p:sp>
        <p:nvSpPr>
          <p:cNvPr id="55" name="Rectangle 1041"/>
          <p:cNvSpPr>
            <a:spLocks noChangeArrowheads="1"/>
          </p:cNvSpPr>
          <p:nvPr/>
        </p:nvSpPr>
        <p:spPr bwMode="auto">
          <a:xfrm>
            <a:off x="5690307" y="4474998"/>
            <a:ext cx="287338" cy="287338"/>
          </a:xfrm>
          <a:prstGeom prst="rect">
            <a:avLst/>
          </a:prstGeom>
          <a:solidFill>
            <a:schemeClr val="bg1"/>
          </a:solidFill>
          <a:ln w="12700">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latin typeface="Segoe UI Light" panose="020B0502040204020203" pitchFamily="34" charset="0"/>
            </a:endParaRPr>
          </a:p>
        </p:txBody>
      </p:sp>
      <p:sp>
        <p:nvSpPr>
          <p:cNvPr id="56" name="Rectangle 1042"/>
          <p:cNvSpPr>
            <a:spLocks noChangeArrowheads="1"/>
          </p:cNvSpPr>
          <p:nvPr/>
        </p:nvSpPr>
        <p:spPr bwMode="auto">
          <a:xfrm>
            <a:off x="6266570" y="4474998"/>
            <a:ext cx="287337" cy="287338"/>
          </a:xfrm>
          <a:prstGeom prst="rect">
            <a:avLst/>
          </a:prstGeom>
          <a:solidFill>
            <a:schemeClr val="bg1"/>
          </a:solidFill>
          <a:ln w="12700">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latin typeface="Segoe UI Light" panose="020B0502040204020203" pitchFamily="34" charset="0"/>
            </a:endParaRPr>
          </a:p>
        </p:txBody>
      </p:sp>
      <p:sp>
        <p:nvSpPr>
          <p:cNvPr id="57" name="Rectangle 1043"/>
          <p:cNvSpPr>
            <a:spLocks noChangeArrowheads="1"/>
          </p:cNvSpPr>
          <p:nvPr/>
        </p:nvSpPr>
        <p:spPr bwMode="auto">
          <a:xfrm>
            <a:off x="6841245" y="4474998"/>
            <a:ext cx="287337" cy="287338"/>
          </a:xfrm>
          <a:prstGeom prst="rect">
            <a:avLst/>
          </a:prstGeom>
          <a:solidFill>
            <a:schemeClr val="bg1"/>
          </a:solidFill>
          <a:ln w="12700">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latin typeface="Segoe UI Light" panose="020B0502040204020203" pitchFamily="34" charset="0"/>
            </a:endParaRPr>
          </a:p>
        </p:txBody>
      </p:sp>
      <p:sp>
        <p:nvSpPr>
          <p:cNvPr id="58" name="Rectangle 1044"/>
          <p:cNvSpPr>
            <a:spLocks noChangeArrowheads="1"/>
          </p:cNvSpPr>
          <p:nvPr/>
        </p:nvSpPr>
        <p:spPr bwMode="auto">
          <a:xfrm>
            <a:off x="7417507" y="4474998"/>
            <a:ext cx="287338" cy="287338"/>
          </a:xfrm>
          <a:prstGeom prst="rect">
            <a:avLst/>
          </a:prstGeom>
          <a:solidFill>
            <a:schemeClr val="accent4">
              <a:lumMod val="40000"/>
              <a:lumOff val="60000"/>
            </a:schemeClr>
          </a:solidFill>
          <a:ln w="12700">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latin typeface="Segoe UI Light" panose="020B0502040204020203" pitchFamily="34" charset="0"/>
            </a:endParaRPr>
          </a:p>
        </p:txBody>
      </p:sp>
      <p:sp>
        <p:nvSpPr>
          <p:cNvPr id="59" name="TextBox 58"/>
          <p:cNvSpPr txBox="1"/>
          <p:nvPr/>
        </p:nvSpPr>
        <p:spPr>
          <a:xfrm>
            <a:off x="6616256" y="5815458"/>
            <a:ext cx="2052943" cy="369332"/>
          </a:xfrm>
          <a:prstGeom prst="rect">
            <a:avLst/>
          </a:prstGeom>
          <a:noFill/>
        </p:spPr>
        <p:txBody>
          <a:bodyPr wrap="square" rtlCol="0">
            <a:spAutoFit/>
          </a:bodyPr>
          <a:lstStyle/>
          <a:p>
            <a:r>
              <a:rPr lang="en-US" b="1" dirty="0">
                <a:latin typeface="Segoe UI Light" panose="020B0502040204020203" pitchFamily="34" charset="0"/>
              </a:rPr>
              <a:t>= 15</a:t>
            </a:r>
          </a:p>
        </p:txBody>
      </p:sp>
    </p:spTree>
    <p:extLst>
      <p:ext uri="{BB962C8B-B14F-4D97-AF65-F5344CB8AC3E}">
        <p14:creationId xmlns:p14="http://schemas.microsoft.com/office/powerpoint/2010/main" val="32530189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Learning Principle</a:t>
            </a:r>
          </a:p>
        </p:txBody>
      </p:sp>
      <p:sp>
        <p:nvSpPr>
          <p:cNvPr id="4" name="Oval 1028"/>
          <p:cNvSpPr>
            <a:spLocks noChangeArrowheads="1"/>
          </p:cNvSpPr>
          <p:nvPr/>
        </p:nvSpPr>
        <p:spPr bwMode="auto">
          <a:xfrm>
            <a:off x="4610458" y="3321273"/>
            <a:ext cx="431800" cy="431800"/>
          </a:xfrm>
          <a:prstGeom prst="ellipse">
            <a:avLst/>
          </a:prstGeom>
          <a:solidFill>
            <a:schemeClr val="bg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latin typeface="Segoe UI Light" panose="020B0502040204020203" pitchFamily="34" charset="0"/>
            </a:endParaRPr>
          </a:p>
        </p:txBody>
      </p:sp>
      <p:sp>
        <p:nvSpPr>
          <p:cNvPr id="5" name="Oval 1029"/>
          <p:cNvSpPr>
            <a:spLocks noChangeArrowheads="1"/>
          </p:cNvSpPr>
          <p:nvPr/>
        </p:nvSpPr>
        <p:spPr bwMode="auto">
          <a:xfrm>
            <a:off x="5186720" y="3321273"/>
            <a:ext cx="431800" cy="431800"/>
          </a:xfrm>
          <a:prstGeom prst="ellipse">
            <a:avLst/>
          </a:prstGeom>
          <a:solidFill>
            <a:schemeClr val="bg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latin typeface="Segoe UI Light" panose="020B0502040204020203" pitchFamily="34" charset="0"/>
            </a:endParaRPr>
          </a:p>
        </p:txBody>
      </p:sp>
      <p:sp>
        <p:nvSpPr>
          <p:cNvPr id="6" name="Oval 1030"/>
          <p:cNvSpPr>
            <a:spLocks noChangeArrowheads="1"/>
          </p:cNvSpPr>
          <p:nvPr/>
        </p:nvSpPr>
        <p:spPr bwMode="auto">
          <a:xfrm>
            <a:off x="5762983" y="3321273"/>
            <a:ext cx="431800" cy="431800"/>
          </a:xfrm>
          <a:prstGeom prst="ellipse">
            <a:avLst/>
          </a:prstGeom>
          <a:solidFill>
            <a:schemeClr val="bg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latin typeface="Segoe UI Light" panose="020B0502040204020203" pitchFamily="34" charset="0"/>
            </a:endParaRPr>
          </a:p>
        </p:txBody>
      </p:sp>
      <p:sp>
        <p:nvSpPr>
          <p:cNvPr id="7" name="Oval 1031"/>
          <p:cNvSpPr>
            <a:spLocks noChangeArrowheads="1"/>
          </p:cNvSpPr>
          <p:nvPr/>
        </p:nvSpPr>
        <p:spPr bwMode="auto">
          <a:xfrm>
            <a:off x="6410683" y="3321273"/>
            <a:ext cx="431800" cy="431800"/>
          </a:xfrm>
          <a:prstGeom prst="ellipse">
            <a:avLst/>
          </a:prstGeom>
          <a:solidFill>
            <a:schemeClr val="bg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latin typeface="Segoe UI Light" panose="020B0502040204020203" pitchFamily="34" charset="0"/>
            </a:endParaRPr>
          </a:p>
        </p:txBody>
      </p:sp>
      <p:sp>
        <p:nvSpPr>
          <p:cNvPr id="8" name="Oval 1032"/>
          <p:cNvSpPr>
            <a:spLocks noChangeArrowheads="1"/>
          </p:cNvSpPr>
          <p:nvPr/>
        </p:nvSpPr>
        <p:spPr bwMode="auto">
          <a:xfrm>
            <a:off x="7058383" y="3321273"/>
            <a:ext cx="431800" cy="431800"/>
          </a:xfrm>
          <a:prstGeom prst="ellipse">
            <a:avLst/>
          </a:prstGeom>
          <a:solidFill>
            <a:schemeClr val="bg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latin typeface="Segoe UI Light" panose="020B0502040204020203" pitchFamily="34" charset="0"/>
            </a:endParaRPr>
          </a:p>
        </p:txBody>
      </p:sp>
      <p:sp>
        <p:nvSpPr>
          <p:cNvPr id="9" name="Oval 1035"/>
          <p:cNvSpPr>
            <a:spLocks noChangeArrowheads="1"/>
          </p:cNvSpPr>
          <p:nvPr/>
        </p:nvSpPr>
        <p:spPr bwMode="auto">
          <a:xfrm>
            <a:off x="5762983" y="2457673"/>
            <a:ext cx="431800" cy="431800"/>
          </a:xfrm>
          <a:prstGeom prst="ellipse">
            <a:avLst/>
          </a:prstGeom>
          <a:solidFill>
            <a:schemeClr val="accent6">
              <a:lumMod val="60000"/>
              <a:lumOff val="40000"/>
            </a:schemeClr>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latin typeface="Segoe UI Light" panose="020B0502040204020203" pitchFamily="34" charset="0"/>
            </a:endParaRPr>
          </a:p>
        </p:txBody>
      </p:sp>
      <p:sp>
        <p:nvSpPr>
          <p:cNvPr id="10" name="Rectangle 1038"/>
          <p:cNvSpPr>
            <a:spLocks noChangeArrowheads="1"/>
          </p:cNvSpPr>
          <p:nvPr/>
        </p:nvSpPr>
        <p:spPr bwMode="auto">
          <a:xfrm>
            <a:off x="4034195" y="4473798"/>
            <a:ext cx="287338" cy="287338"/>
          </a:xfrm>
          <a:prstGeom prst="rect">
            <a:avLst/>
          </a:prstGeom>
          <a:solidFill>
            <a:schemeClr val="bg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latin typeface="Segoe UI Light" panose="020B0502040204020203" pitchFamily="34" charset="0"/>
            </a:endParaRPr>
          </a:p>
        </p:txBody>
      </p:sp>
      <p:sp>
        <p:nvSpPr>
          <p:cNvPr id="11" name="Rectangle 1039"/>
          <p:cNvSpPr>
            <a:spLocks noChangeArrowheads="1"/>
          </p:cNvSpPr>
          <p:nvPr/>
        </p:nvSpPr>
        <p:spPr bwMode="auto">
          <a:xfrm>
            <a:off x="4539020" y="4473798"/>
            <a:ext cx="287338" cy="287338"/>
          </a:xfrm>
          <a:prstGeom prst="rect">
            <a:avLst/>
          </a:prstGeom>
          <a:solidFill>
            <a:schemeClr val="bg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latin typeface="Segoe UI Light" panose="020B0502040204020203" pitchFamily="34" charset="0"/>
            </a:endParaRPr>
          </a:p>
        </p:txBody>
      </p:sp>
      <p:sp>
        <p:nvSpPr>
          <p:cNvPr id="12" name="Rectangle 1040"/>
          <p:cNvSpPr>
            <a:spLocks noChangeArrowheads="1"/>
          </p:cNvSpPr>
          <p:nvPr/>
        </p:nvSpPr>
        <p:spPr bwMode="auto">
          <a:xfrm>
            <a:off x="5115283" y="4473798"/>
            <a:ext cx="287337" cy="287338"/>
          </a:xfrm>
          <a:prstGeom prst="rect">
            <a:avLst/>
          </a:prstGeom>
          <a:solidFill>
            <a:schemeClr val="bg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latin typeface="Segoe UI Light" panose="020B0502040204020203" pitchFamily="34" charset="0"/>
            </a:endParaRPr>
          </a:p>
        </p:txBody>
      </p:sp>
      <p:sp>
        <p:nvSpPr>
          <p:cNvPr id="13" name="Rectangle 1041"/>
          <p:cNvSpPr>
            <a:spLocks noChangeArrowheads="1"/>
          </p:cNvSpPr>
          <p:nvPr/>
        </p:nvSpPr>
        <p:spPr bwMode="auto">
          <a:xfrm>
            <a:off x="5691545" y="4473798"/>
            <a:ext cx="287338" cy="287338"/>
          </a:xfrm>
          <a:prstGeom prst="rect">
            <a:avLst/>
          </a:prstGeom>
          <a:solidFill>
            <a:schemeClr val="bg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latin typeface="Segoe UI Light" panose="020B0502040204020203" pitchFamily="34" charset="0"/>
            </a:endParaRPr>
          </a:p>
        </p:txBody>
      </p:sp>
      <p:sp>
        <p:nvSpPr>
          <p:cNvPr id="14" name="Rectangle 1042"/>
          <p:cNvSpPr>
            <a:spLocks noChangeArrowheads="1"/>
          </p:cNvSpPr>
          <p:nvPr/>
        </p:nvSpPr>
        <p:spPr bwMode="auto">
          <a:xfrm>
            <a:off x="6267808" y="4473798"/>
            <a:ext cx="287337" cy="287338"/>
          </a:xfrm>
          <a:prstGeom prst="rect">
            <a:avLst/>
          </a:prstGeom>
          <a:solidFill>
            <a:schemeClr val="bg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latin typeface="Segoe UI Light" panose="020B0502040204020203" pitchFamily="34" charset="0"/>
            </a:endParaRPr>
          </a:p>
        </p:txBody>
      </p:sp>
      <p:sp>
        <p:nvSpPr>
          <p:cNvPr id="15" name="Rectangle 1043"/>
          <p:cNvSpPr>
            <a:spLocks noChangeArrowheads="1"/>
          </p:cNvSpPr>
          <p:nvPr/>
        </p:nvSpPr>
        <p:spPr bwMode="auto">
          <a:xfrm>
            <a:off x="6842483" y="4473798"/>
            <a:ext cx="287337" cy="287338"/>
          </a:xfrm>
          <a:prstGeom prst="rect">
            <a:avLst/>
          </a:prstGeom>
          <a:solidFill>
            <a:schemeClr val="bg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latin typeface="Segoe UI Light" panose="020B0502040204020203" pitchFamily="34" charset="0"/>
            </a:endParaRPr>
          </a:p>
        </p:txBody>
      </p:sp>
      <p:sp>
        <p:nvSpPr>
          <p:cNvPr id="16" name="Rectangle 1044"/>
          <p:cNvSpPr>
            <a:spLocks noChangeArrowheads="1"/>
          </p:cNvSpPr>
          <p:nvPr/>
        </p:nvSpPr>
        <p:spPr bwMode="auto">
          <a:xfrm>
            <a:off x="7418745" y="4473798"/>
            <a:ext cx="287338" cy="287338"/>
          </a:xfrm>
          <a:prstGeom prst="rect">
            <a:avLst/>
          </a:prstGeom>
          <a:solidFill>
            <a:schemeClr val="bg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latin typeface="Segoe UI Light" panose="020B0502040204020203" pitchFamily="34" charset="0"/>
            </a:endParaRPr>
          </a:p>
        </p:txBody>
      </p:sp>
      <p:sp>
        <p:nvSpPr>
          <p:cNvPr id="17" name="Line 1057"/>
          <p:cNvSpPr>
            <a:spLocks noChangeShapeType="1"/>
          </p:cNvSpPr>
          <p:nvPr/>
        </p:nvSpPr>
        <p:spPr bwMode="auto">
          <a:xfrm flipV="1">
            <a:off x="4178658" y="3753073"/>
            <a:ext cx="647700" cy="719138"/>
          </a:xfrm>
          <a:prstGeom prst="line">
            <a:avLst/>
          </a:prstGeom>
          <a:noFill/>
          <a:ln w="9525">
            <a:solidFill>
              <a:schemeClr val="tx1"/>
            </a:solidFill>
            <a:miter lim="800000"/>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dirty="0">
              <a:latin typeface="Segoe UI Light" panose="020B0502040204020203" pitchFamily="34" charset="0"/>
            </a:endParaRPr>
          </a:p>
        </p:txBody>
      </p:sp>
      <p:sp>
        <p:nvSpPr>
          <p:cNvPr id="18" name="Line 1058"/>
          <p:cNvSpPr>
            <a:spLocks noChangeShapeType="1"/>
          </p:cNvSpPr>
          <p:nvPr/>
        </p:nvSpPr>
        <p:spPr bwMode="auto">
          <a:xfrm flipV="1">
            <a:off x="4178658" y="3753073"/>
            <a:ext cx="1223962" cy="719138"/>
          </a:xfrm>
          <a:prstGeom prst="line">
            <a:avLst/>
          </a:prstGeom>
          <a:noFill/>
          <a:ln w="47625">
            <a:solidFill>
              <a:schemeClr val="tx1"/>
            </a:solidFill>
            <a:miter lim="800000"/>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dirty="0">
              <a:latin typeface="Segoe UI Light" panose="020B0502040204020203" pitchFamily="34" charset="0"/>
            </a:endParaRPr>
          </a:p>
        </p:txBody>
      </p:sp>
      <p:sp>
        <p:nvSpPr>
          <p:cNvPr id="19" name="Line 1059"/>
          <p:cNvSpPr>
            <a:spLocks noChangeShapeType="1"/>
          </p:cNvSpPr>
          <p:nvPr/>
        </p:nvSpPr>
        <p:spPr bwMode="auto">
          <a:xfrm flipV="1">
            <a:off x="4178658" y="3753073"/>
            <a:ext cx="1800225" cy="719138"/>
          </a:xfrm>
          <a:prstGeom prst="line">
            <a:avLst/>
          </a:prstGeom>
          <a:noFill/>
          <a:ln w="9525">
            <a:solidFill>
              <a:schemeClr val="tx1"/>
            </a:solidFill>
            <a:miter lim="800000"/>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dirty="0">
              <a:latin typeface="Segoe UI Light" panose="020B0502040204020203" pitchFamily="34" charset="0"/>
            </a:endParaRPr>
          </a:p>
        </p:txBody>
      </p:sp>
      <p:sp>
        <p:nvSpPr>
          <p:cNvPr id="20" name="Line 1060"/>
          <p:cNvSpPr>
            <a:spLocks noChangeShapeType="1"/>
          </p:cNvSpPr>
          <p:nvPr/>
        </p:nvSpPr>
        <p:spPr bwMode="auto">
          <a:xfrm flipV="1">
            <a:off x="4250095" y="3753073"/>
            <a:ext cx="2376488" cy="719138"/>
          </a:xfrm>
          <a:prstGeom prst="line">
            <a:avLst/>
          </a:prstGeom>
          <a:noFill/>
          <a:ln w="9525">
            <a:solidFill>
              <a:schemeClr val="tx1"/>
            </a:solidFill>
            <a:miter lim="800000"/>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dirty="0">
              <a:latin typeface="Segoe UI Light" panose="020B0502040204020203" pitchFamily="34" charset="0"/>
            </a:endParaRPr>
          </a:p>
        </p:txBody>
      </p:sp>
      <p:sp>
        <p:nvSpPr>
          <p:cNvPr id="21" name="Line 1061"/>
          <p:cNvSpPr>
            <a:spLocks noChangeShapeType="1"/>
          </p:cNvSpPr>
          <p:nvPr/>
        </p:nvSpPr>
        <p:spPr bwMode="auto">
          <a:xfrm flipV="1">
            <a:off x="4250095" y="3753073"/>
            <a:ext cx="3024188" cy="719138"/>
          </a:xfrm>
          <a:prstGeom prst="line">
            <a:avLst/>
          </a:prstGeom>
          <a:noFill/>
          <a:ln w="9525">
            <a:solidFill>
              <a:schemeClr val="tx1"/>
            </a:solidFill>
            <a:miter lim="800000"/>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dirty="0">
              <a:latin typeface="Segoe UI Light" panose="020B0502040204020203" pitchFamily="34" charset="0"/>
            </a:endParaRPr>
          </a:p>
        </p:txBody>
      </p:sp>
      <p:sp>
        <p:nvSpPr>
          <p:cNvPr id="22" name="Line 1062"/>
          <p:cNvSpPr>
            <a:spLocks noChangeShapeType="1"/>
          </p:cNvSpPr>
          <p:nvPr/>
        </p:nvSpPr>
        <p:spPr bwMode="auto">
          <a:xfrm flipH="1" flipV="1">
            <a:off x="4826358" y="3753073"/>
            <a:ext cx="2736850" cy="719138"/>
          </a:xfrm>
          <a:prstGeom prst="line">
            <a:avLst/>
          </a:prstGeom>
          <a:noFill/>
          <a:ln w="22225">
            <a:solidFill>
              <a:schemeClr val="tx1"/>
            </a:solidFill>
            <a:miter lim="800000"/>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dirty="0">
              <a:latin typeface="Segoe UI Light" panose="020B0502040204020203" pitchFamily="34" charset="0"/>
            </a:endParaRPr>
          </a:p>
        </p:txBody>
      </p:sp>
      <p:sp>
        <p:nvSpPr>
          <p:cNvPr id="23" name="Line 1063"/>
          <p:cNvSpPr>
            <a:spLocks noChangeShapeType="1"/>
          </p:cNvSpPr>
          <p:nvPr/>
        </p:nvSpPr>
        <p:spPr bwMode="auto">
          <a:xfrm flipH="1" flipV="1">
            <a:off x="5402620" y="3753073"/>
            <a:ext cx="2160588" cy="719138"/>
          </a:xfrm>
          <a:prstGeom prst="line">
            <a:avLst/>
          </a:prstGeom>
          <a:noFill/>
          <a:ln w="15875">
            <a:solidFill>
              <a:srgbClr val="92D050"/>
            </a:solidFill>
            <a:miter lim="800000"/>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dirty="0">
              <a:latin typeface="Segoe UI Light" panose="020B0502040204020203" pitchFamily="34" charset="0"/>
            </a:endParaRPr>
          </a:p>
        </p:txBody>
      </p:sp>
      <p:sp>
        <p:nvSpPr>
          <p:cNvPr id="24" name="Line 1064"/>
          <p:cNvSpPr>
            <a:spLocks noChangeShapeType="1"/>
          </p:cNvSpPr>
          <p:nvPr/>
        </p:nvSpPr>
        <p:spPr bwMode="auto">
          <a:xfrm flipH="1" flipV="1">
            <a:off x="5978883" y="3753073"/>
            <a:ext cx="1584325" cy="719138"/>
          </a:xfrm>
          <a:prstGeom prst="line">
            <a:avLst/>
          </a:prstGeom>
          <a:noFill/>
          <a:ln w="9525">
            <a:solidFill>
              <a:schemeClr val="tx1"/>
            </a:solidFill>
            <a:miter lim="800000"/>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dirty="0">
              <a:latin typeface="Segoe UI Light" panose="020B0502040204020203" pitchFamily="34" charset="0"/>
            </a:endParaRPr>
          </a:p>
        </p:txBody>
      </p:sp>
      <p:sp>
        <p:nvSpPr>
          <p:cNvPr id="25" name="Line 1065"/>
          <p:cNvSpPr>
            <a:spLocks noChangeShapeType="1"/>
          </p:cNvSpPr>
          <p:nvPr/>
        </p:nvSpPr>
        <p:spPr bwMode="auto">
          <a:xfrm flipH="1" flipV="1">
            <a:off x="6626583" y="3753073"/>
            <a:ext cx="936625" cy="719138"/>
          </a:xfrm>
          <a:prstGeom prst="line">
            <a:avLst/>
          </a:prstGeom>
          <a:noFill/>
          <a:ln w="9525">
            <a:solidFill>
              <a:srgbClr val="92D050"/>
            </a:solidFill>
            <a:miter lim="800000"/>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dirty="0">
              <a:latin typeface="Segoe UI Light" panose="020B0502040204020203" pitchFamily="34" charset="0"/>
            </a:endParaRPr>
          </a:p>
        </p:txBody>
      </p:sp>
      <p:sp>
        <p:nvSpPr>
          <p:cNvPr id="26" name="Line 1066"/>
          <p:cNvSpPr>
            <a:spLocks noChangeShapeType="1"/>
          </p:cNvSpPr>
          <p:nvPr/>
        </p:nvSpPr>
        <p:spPr bwMode="auto">
          <a:xfrm flipH="1" flipV="1">
            <a:off x="7274283" y="3753073"/>
            <a:ext cx="288925" cy="719138"/>
          </a:xfrm>
          <a:prstGeom prst="line">
            <a:avLst/>
          </a:prstGeom>
          <a:noFill/>
          <a:ln w="22225">
            <a:solidFill>
              <a:schemeClr val="tx1"/>
            </a:solidFill>
            <a:miter lim="800000"/>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dirty="0">
              <a:latin typeface="Segoe UI Light" panose="020B0502040204020203" pitchFamily="34" charset="0"/>
            </a:endParaRPr>
          </a:p>
        </p:txBody>
      </p:sp>
      <p:sp>
        <p:nvSpPr>
          <p:cNvPr id="27" name="Line 1068"/>
          <p:cNvSpPr>
            <a:spLocks noChangeShapeType="1"/>
          </p:cNvSpPr>
          <p:nvPr/>
        </p:nvSpPr>
        <p:spPr bwMode="auto">
          <a:xfrm flipV="1">
            <a:off x="5978883" y="1954435"/>
            <a:ext cx="0" cy="503238"/>
          </a:xfrm>
          <a:prstGeom prst="line">
            <a:avLst/>
          </a:prstGeom>
          <a:noFill/>
          <a:ln w="9525">
            <a:solidFill>
              <a:schemeClr val="tx1"/>
            </a:solidFill>
            <a:miter lim="800000"/>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dirty="0">
              <a:latin typeface="Segoe UI Light" panose="020B0502040204020203" pitchFamily="34" charset="0"/>
            </a:endParaRPr>
          </a:p>
        </p:txBody>
      </p:sp>
      <p:sp>
        <p:nvSpPr>
          <p:cNvPr id="28" name="Line 1073"/>
          <p:cNvSpPr>
            <a:spLocks noChangeShapeType="1"/>
          </p:cNvSpPr>
          <p:nvPr/>
        </p:nvSpPr>
        <p:spPr bwMode="auto">
          <a:xfrm flipV="1">
            <a:off x="4826358" y="2889473"/>
            <a:ext cx="1152525" cy="431800"/>
          </a:xfrm>
          <a:prstGeom prst="line">
            <a:avLst/>
          </a:prstGeom>
          <a:noFill/>
          <a:ln w="25400">
            <a:solidFill>
              <a:srgbClr val="7030A0"/>
            </a:solidFill>
            <a:miter lim="800000"/>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dirty="0">
              <a:latin typeface="Segoe UI Light" panose="020B0502040204020203" pitchFamily="34" charset="0"/>
            </a:endParaRPr>
          </a:p>
        </p:txBody>
      </p:sp>
      <p:sp>
        <p:nvSpPr>
          <p:cNvPr id="29" name="Line 1078"/>
          <p:cNvSpPr>
            <a:spLocks noChangeShapeType="1"/>
          </p:cNvSpPr>
          <p:nvPr/>
        </p:nvSpPr>
        <p:spPr bwMode="auto">
          <a:xfrm>
            <a:off x="5978883" y="2889473"/>
            <a:ext cx="1366837" cy="431800"/>
          </a:xfrm>
          <a:prstGeom prst="line">
            <a:avLst/>
          </a:prstGeom>
          <a:noFill/>
          <a:ln w="9525">
            <a:solidFill>
              <a:schemeClr val="tx1"/>
            </a:solidFill>
            <a:miter lim="800000"/>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dirty="0">
              <a:latin typeface="Segoe UI Light" panose="020B0502040204020203" pitchFamily="34" charset="0"/>
            </a:endParaRPr>
          </a:p>
        </p:txBody>
      </p:sp>
      <p:sp>
        <p:nvSpPr>
          <p:cNvPr id="30" name="Line 1083"/>
          <p:cNvSpPr>
            <a:spLocks noChangeShapeType="1"/>
          </p:cNvSpPr>
          <p:nvPr/>
        </p:nvSpPr>
        <p:spPr bwMode="auto">
          <a:xfrm flipV="1">
            <a:off x="5402620" y="2889473"/>
            <a:ext cx="576263" cy="431800"/>
          </a:xfrm>
          <a:prstGeom prst="line">
            <a:avLst/>
          </a:prstGeom>
          <a:noFill/>
          <a:ln w="22225">
            <a:solidFill>
              <a:srgbClr val="92D050"/>
            </a:solidFill>
            <a:miter lim="800000"/>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dirty="0">
              <a:latin typeface="Segoe UI Light" panose="020B0502040204020203" pitchFamily="34" charset="0"/>
            </a:endParaRPr>
          </a:p>
        </p:txBody>
      </p:sp>
      <p:sp>
        <p:nvSpPr>
          <p:cNvPr id="31" name="Line 1088"/>
          <p:cNvSpPr>
            <a:spLocks noChangeShapeType="1"/>
          </p:cNvSpPr>
          <p:nvPr/>
        </p:nvSpPr>
        <p:spPr bwMode="auto">
          <a:xfrm>
            <a:off x="5978883" y="2889473"/>
            <a:ext cx="0" cy="431800"/>
          </a:xfrm>
          <a:prstGeom prst="line">
            <a:avLst/>
          </a:prstGeom>
          <a:noFill/>
          <a:ln w="9525">
            <a:solidFill>
              <a:schemeClr val="tx1"/>
            </a:solidFill>
            <a:miter lim="800000"/>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dirty="0">
              <a:latin typeface="Segoe UI Light" panose="020B0502040204020203" pitchFamily="34" charset="0"/>
            </a:endParaRPr>
          </a:p>
        </p:txBody>
      </p:sp>
      <p:sp>
        <p:nvSpPr>
          <p:cNvPr id="32" name="Line 1093"/>
          <p:cNvSpPr>
            <a:spLocks noChangeShapeType="1"/>
          </p:cNvSpPr>
          <p:nvPr/>
        </p:nvSpPr>
        <p:spPr bwMode="auto">
          <a:xfrm>
            <a:off x="5978883" y="2889473"/>
            <a:ext cx="647700" cy="431800"/>
          </a:xfrm>
          <a:prstGeom prst="line">
            <a:avLst/>
          </a:prstGeom>
          <a:noFill/>
          <a:ln w="22225">
            <a:solidFill>
              <a:srgbClr val="92D050"/>
            </a:solidFill>
            <a:miter lim="800000"/>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dirty="0">
              <a:latin typeface="Segoe UI Light" panose="020B0502040204020203" pitchFamily="34" charset="0"/>
            </a:endParaRPr>
          </a:p>
        </p:txBody>
      </p:sp>
      <p:sp>
        <p:nvSpPr>
          <p:cNvPr id="33" name="Line 1096"/>
          <p:cNvSpPr>
            <a:spLocks noChangeShapeType="1"/>
          </p:cNvSpPr>
          <p:nvPr/>
        </p:nvSpPr>
        <p:spPr bwMode="auto">
          <a:xfrm flipV="1">
            <a:off x="4681895" y="3753073"/>
            <a:ext cx="144463" cy="719138"/>
          </a:xfrm>
          <a:prstGeom prst="line">
            <a:avLst/>
          </a:prstGeom>
          <a:noFill/>
          <a:ln w="22225">
            <a:solidFill>
              <a:srgbClr val="92D050"/>
            </a:solidFill>
            <a:miter lim="800000"/>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dirty="0">
              <a:latin typeface="Segoe UI Light" panose="020B0502040204020203" pitchFamily="34" charset="0"/>
            </a:endParaRPr>
          </a:p>
        </p:txBody>
      </p:sp>
      <p:sp>
        <p:nvSpPr>
          <p:cNvPr id="34" name="Line 1097"/>
          <p:cNvSpPr>
            <a:spLocks noChangeShapeType="1"/>
          </p:cNvSpPr>
          <p:nvPr/>
        </p:nvSpPr>
        <p:spPr bwMode="auto">
          <a:xfrm flipV="1">
            <a:off x="4681895" y="3753073"/>
            <a:ext cx="720725" cy="719138"/>
          </a:xfrm>
          <a:prstGeom prst="line">
            <a:avLst/>
          </a:prstGeom>
          <a:noFill/>
          <a:ln w="22225">
            <a:solidFill>
              <a:srgbClr val="92D050"/>
            </a:solidFill>
            <a:miter lim="800000"/>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dirty="0">
              <a:latin typeface="Segoe UI Light" panose="020B0502040204020203" pitchFamily="34" charset="0"/>
            </a:endParaRPr>
          </a:p>
        </p:txBody>
      </p:sp>
      <p:sp>
        <p:nvSpPr>
          <p:cNvPr id="35" name="Line 1098"/>
          <p:cNvSpPr>
            <a:spLocks noChangeShapeType="1"/>
          </p:cNvSpPr>
          <p:nvPr/>
        </p:nvSpPr>
        <p:spPr bwMode="auto">
          <a:xfrm flipV="1">
            <a:off x="4681895" y="3753073"/>
            <a:ext cx="1296988" cy="719138"/>
          </a:xfrm>
          <a:prstGeom prst="line">
            <a:avLst/>
          </a:prstGeom>
          <a:noFill/>
          <a:ln w="22225">
            <a:solidFill>
              <a:schemeClr val="tx1"/>
            </a:solidFill>
            <a:miter lim="800000"/>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dirty="0">
              <a:latin typeface="Segoe UI Light" panose="020B0502040204020203" pitchFamily="34" charset="0"/>
            </a:endParaRPr>
          </a:p>
        </p:txBody>
      </p:sp>
      <p:sp>
        <p:nvSpPr>
          <p:cNvPr id="36" name="Line 1099"/>
          <p:cNvSpPr>
            <a:spLocks noChangeShapeType="1"/>
          </p:cNvSpPr>
          <p:nvPr/>
        </p:nvSpPr>
        <p:spPr bwMode="auto">
          <a:xfrm flipV="1">
            <a:off x="4681895" y="3753073"/>
            <a:ext cx="1944688" cy="719138"/>
          </a:xfrm>
          <a:prstGeom prst="line">
            <a:avLst/>
          </a:prstGeom>
          <a:noFill/>
          <a:ln w="9525">
            <a:solidFill>
              <a:schemeClr val="tx1"/>
            </a:solidFill>
            <a:miter lim="800000"/>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dirty="0">
              <a:latin typeface="Segoe UI Light" panose="020B0502040204020203" pitchFamily="34" charset="0"/>
            </a:endParaRPr>
          </a:p>
        </p:txBody>
      </p:sp>
      <p:sp>
        <p:nvSpPr>
          <p:cNvPr id="37" name="Text Box 1101"/>
          <p:cNvSpPr txBox="1">
            <a:spLocks noChangeArrowheads="1"/>
          </p:cNvSpPr>
          <p:nvPr/>
        </p:nvSpPr>
        <p:spPr bwMode="auto">
          <a:xfrm>
            <a:off x="3962758" y="4754786"/>
            <a:ext cx="336952"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dirty="0">
                <a:latin typeface="Segoe UI Light" panose="020B0502040204020203" pitchFamily="34" charset="0"/>
              </a:rPr>
              <a:t>x</a:t>
            </a:r>
            <a:r>
              <a:rPr lang="en-US" baseline="-25000" dirty="0">
                <a:latin typeface="Segoe UI Light" panose="020B0502040204020203" pitchFamily="34" charset="0"/>
              </a:rPr>
              <a:t>1</a:t>
            </a:r>
          </a:p>
        </p:txBody>
      </p:sp>
      <p:sp>
        <p:nvSpPr>
          <p:cNvPr id="38" name="Text Box 1102"/>
          <p:cNvSpPr txBox="1">
            <a:spLocks noChangeArrowheads="1"/>
          </p:cNvSpPr>
          <p:nvPr/>
        </p:nvSpPr>
        <p:spPr bwMode="auto">
          <a:xfrm>
            <a:off x="4465995" y="4761136"/>
            <a:ext cx="364202"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dirty="0">
                <a:latin typeface="Segoe UI Light" panose="020B0502040204020203" pitchFamily="34" charset="0"/>
              </a:rPr>
              <a:t>x</a:t>
            </a:r>
            <a:r>
              <a:rPr lang="en-US" baseline="-25000" dirty="0">
                <a:latin typeface="Segoe UI Light" panose="020B0502040204020203" pitchFamily="34" charset="0"/>
              </a:rPr>
              <a:t>2</a:t>
            </a:r>
          </a:p>
        </p:txBody>
      </p:sp>
      <p:sp>
        <p:nvSpPr>
          <p:cNvPr id="39" name="Text Box 1103"/>
          <p:cNvSpPr txBox="1">
            <a:spLocks noChangeArrowheads="1"/>
          </p:cNvSpPr>
          <p:nvPr/>
        </p:nvSpPr>
        <p:spPr bwMode="auto">
          <a:xfrm>
            <a:off x="7425095" y="4761136"/>
            <a:ext cx="365492"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dirty="0">
                <a:latin typeface="Segoe UI Light" panose="020B0502040204020203" pitchFamily="34" charset="0"/>
              </a:rPr>
              <a:t>x</a:t>
            </a:r>
            <a:r>
              <a:rPr lang="en-US" baseline="-25000" dirty="0">
                <a:latin typeface="Segoe UI Light" panose="020B0502040204020203" pitchFamily="34" charset="0"/>
              </a:rPr>
              <a:t>n</a:t>
            </a:r>
          </a:p>
        </p:txBody>
      </p:sp>
      <p:sp>
        <p:nvSpPr>
          <p:cNvPr id="40" name="Text Box 1104"/>
          <p:cNvSpPr txBox="1">
            <a:spLocks noChangeArrowheads="1"/>
          </p:cNvSpPr>
          <p:nvPr/>
        </p:nvSpPr>
        <p:spPr bwMode="auto">
          <a:xfrm>
            <a:off x="5474058" y="4761136"/>
            <a:ext cx="1793875" cy="3667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r>
              <a:rPr lang="en-US" dirty="0">
                <a:latin typeface="Segoe UI Light" panose="020B0502040204020203" pitchFamily="34" charset="0"/>
              </a:rPr>
              <a:t>…..</a:t>
            </a:r>
          </a:p>
        </p:txBody>
      </p:sp>
      <p:sp>
        <p:nvSpPr>
          <p:cNvPr id="45" name="Oval 1035"/>
          <p:cNvSpPr>
            <a:spLocks noChangeArrowheads="1"/>
          </p:cNvSpPr>
          <p:nvPr/>
        </p:nvSpPr>
        <p:spPr bwMode="auto">
          <a:xfrm>
            <a:off x="6051908" y="5815458"/>
            <a:ext cx="431800" cy="431800"/>
          </a:xfrm>
          <a:prstGeom prst="ellipse">
            <a:avLst/>
          </a:prstGeom>
          <a:solidFill>
            <a:schemeClr val="accent6">
              <a:lumMod val="75000"/>
            </a:schemeClr>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latin typeface="Segoe UI Light" panose="020B0502040204020203" pitchFamily="34" charset="0"/>
            </a:endParaRPr>
          </a:p>
        </p:txBody>
      </p:sp>
      <p:sp>
        <p:nvSpPr>
          <p:cNvPr id="46" name="Oval 1035"/>
          <p:cNvSpPr>
            <a:spLocks noChangeArrowheads="1"/>
          </p:cNvSpPr>
          <p:nvPr/>
        </p:nvSpPr>
        <p:spPr bwMode="auto">
          <a:xfrm>
            <a:off x="5263580" y="5819140"/>
            <a:ext cx="431800" cy="431800"/>
          </a:xfrm>
          <a:prstGeom prst="ellipse">
            <a:avLst/>
          </a:prstGeom>
          <a:solidFill>
            <a:schemeClr val="accent6">
              <a:lumMod val="60000"/>
              <a:lumOff val="40000"/>
            </a:schemeClr>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latin typeface="Segoe UI Light" panose="020B0502040204020203" pitchFamily="34" charset="0"/>
            </a:endParaRPr>
          </a:p>
        </p:txBody>
      </p:sp>
      <p:sp>
        <p:nvSpPr>
          <p:cNvPr id="47" name="Oval 1035"/>
          <p:cNvSpPr>
            <a:spLocks noChangeArrowheads="1"/>
          </p:cNvSpPr>
          <p:nvPr/>
        </p:nvSpPr>
        <p:spPr bwMode="auto">
          <a:xfrm>
            <a:off x="7911794" y="4401567"/>
            <a:ext cx="431800" cy="431800"/>
          </a:xfrm>
          <a:prstGeom prst="ellipse">
            <a:avLst/>
          </a:prstGeom>
          <a:solidFill>
            <a:schemeClr val="accent6">
              <a:lumMod val="75000"/>
            </a:schemeClr>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latin typeface="Segoe UI Light" panose="020B0502040204020203" pitchFamily="34" charset="0"/>
            </a:endParaRPr>
          </a:p>
        </p:txBody>
      </p:sp>
      <p:sp>
        <p:nvSpPr>
          <p:cNvPr id="48" name="TextBox 47"/>
          <p:cNvSpPr txBox="1"/>
          <p:nvPr/>
        </p:nvSpPr>
        <p:spPr>
          <a:xfrm>
            <a:off x="5724162" y="5727720"/>
            <a:ext cx="360363" cy="523220"/>
          </a:xfrm>
          <a:prstGeom prst="rect">
            <a:avLst/>
          </a:prstGeom>
          <a:noFill/>
        </p:spPr>
        <p:txBody>
          <a:bodyPr wrap="square" rtlCol="0">
            <a:spAutoFit/>
          </a:bodyPr>
          <a:lstStyle/>
          <a:p>
            <a:r>
              <a:rPr lang="en-US" sz="2800" dirty="0">
                <a:latin typeface="Segoe UI Light" panose="020B0502040204020203" pitchFamily="34" charset="0"/>
              </a:rPr>
              <a:t>-</a:t>
            </a:r>
          </a:p>
        </p:txBody>
      </p:sp>
      <p:sp>
        <p:nvSpPr>
          <p:cNvPr id="49" name="TextBox 48"/>
          <p:cNvSpPr txBox="1"/>
          <p:nvPr/>
        </p:nvSpPr>
        <p:spPr>
          <a:xfrm>
            <a:off x="4518652" y="5846692"/>
            <a:ext cx="899318" cy="369332"/>
          </a:xfrm>
          <a:prstGeom prst="rect">
            <a:avLst/>
          </a:prstGeom>
          <a:noFill/>
        </p:spPr>
        <p:txBody>
          <a:bodyPr wrap="square" rtlCol="0">
            <a:spAutoFit/>
          </a:bodyPr>
          <a:lstStyle/>
          <a:p>
            <a:r>
              <a:rPr lang="en-US" dirty="0">
                <a:latin typeface="Segoe UI Light" panose="020B0502040204020203" pitchFamily="34" charset="0"/>
              </a:rPr>
              <a:t>Error:</a:t>
            </a:r>
          </a:p>
        </p:txBody>
      </p:sp>
      <p:sp>
        <p:nvSpPr>
          <p:cNvPr id="50" name="TextBox 49"/>
          <p:cNvSpPr txBox="1"/>
          <p:nvPr/>
        </p:nvSpPr>
        <p:spPr>
          <a:xfrm>
            <a:off x="6195576" y="2453991"/>
            <a:ext cx="2052943" cy="369332"/>
          </a:xfrm>
          <a:prstGeom prst="rect">
            <a:avLst/>
          </a:prstGeom>
          <a:noFill/>
        </p:spPr>
        <p:txBody>
          <a:bodyPr wrap="square" rtlCol="0">
            <a:spAutoFit/>
          </a:bodyPr>
          <a:lstStyle/>
          <a:p>
            <a:r>
              <a:rPr lang="en-US" dirty="0">
                <a:latin typeface="Segoe UI Light" panose="020B0502040204020203" pitchFamily="34" charset="0"/>
              </a:rPr>
              <a:t>Output/Prediction</a:t>
            </a:r>
          </a:p>
        </p:txBody>
      </p:sp>
      <p:sp>
        <p:nvSpPr>
          <p:cNvPr id="51" name="TextBox 50"/>
          <p:cNvSpPr txBox="1"/>
          <p:nvPr/>
        </p:nvSpPr>
        <p:spPr>
          <a:xfrm>
            <a:off x="8416418" y="4401567"/>
            <a:ext cx="2052943" cy="369332"/>
          </a:xfrm>
          <a:prstGeom prst="rect">
            <a:avLst/>
          </a:prstGeom>
          <a:noFill/>
        </p:spPr>
        <p:txBody>
          <a:bodyPr wrap="square" rtlCol="0">
            <a:spAutoFit/>
          </a:bodyPr>
          <a:lstStyle/>
          <a:p>
            <a:r>
              <a:rPr lang="en-US" dirty="0">
                <a:latin typeface="Segoe UI Light" panose="020B0502040204020203" pitchFamily="34" charset="0"/>
              </a:rPr>
              <a:t>Target Output</a:t>
            </a:r>
          </a:p>
        </p:txBody>
      </p:sp>
      <p:sp>
        <p:nvSpPr>
          <p:cNvPr id="52" name="Rectangle 1038"/>
          <p:cNvSpPr>
            <a:spLocks noChangeArrowheads="1"/>
          </p:cNvSpPr>
          <p:nvPr/>
        </p:nvSpPr>
        <p:spPr bwMode="auto">
          <a:xfrm>
            <a:off x="4034191" y="4476177"/>
            <a:ext cx="287338" cy="287338"/>
          </a:xfrm>
          <a:prstGeom prst="rect">
            <a:avLst/>
          </a:prstGeom>
          <a:solidFill>
            <a:srgbClr val="DC8424"/>
          </a:solidFill>
          <a:ln w="12700">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latin typeface="Segoe UI Light" panose="020B0502040204020203" pitchFamily="34" charset="0"/>
            </a:endParaRPr>
          </a:p>
        </p:txBody>
      </p:sp>
      <p:sp>
        <p:nvSpPr>
          <p:cNvPr id="53" name="Rectangle 1039"/>
          <p:cNvSpPr>
            <a:spLocks noChangeArrowheads="1"/>
          </p:cNvSpPr>
          <p:nvPr/>
        </p:nvSpPr>
        <p:spPr bwMode="auto">
          <a:xfrm>
            <a:off x="4539016" y="4476177"/>
            <a:ext cx="287338" cy="287338"/>
          </a:xfrm>
          <a:prstGeom prst="rect">
            <a:avLst/>
          </a:prstGeom>
          <a:solidFill>
            <a:schemeClr val="bg1"/>
          </a:solidFill>
          <a:ln w="12700">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latin typeface="Segoe UI Light" panose="020B0502040204020203" pitchFamily="34" charset="0"/>
            </a:endParaRPr>
          </a:p>
        </p:txBody>
      </p:sp>
      <p:sp>
        <p:nvSpPr>
          <p:cNvPr id="54" name="Rectangle 1040"/>
          <p:cNvSpPr>
            <a:spLocks noChangeArrowheads="1"/>
          </p:cNvSpPr>
          <p:nvPr/>
        </p:nvSpPr>
        <p:spPr bwMode="auto">
          <a:xfrm>
            <a:off x="5115279" y="4476177"/>
            <a:ext cx="287337" cy="287338"/>
          </a:xfrm>
          <a:prstGeom prst="rect">
            <a:avLst/>
          </a:prstGeom>
          <a:solidFill>
            <a:schemeClr val="bg1">
              <a:lumMod val="50000"/>
            </a:schemeClr>
          </a:solidFill>
          <a:ln w="12700">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latin typeface="Segoe UI Light" panose="020B0502040204020203" pitchFamily="34" charset="0"/>
            </a:endParaRPr>
          </a:p>
        </p:txBody>
      </p:sp>
      <p:sp>
        <p:nvSpPr>
          <p:cNvPr id="55" name="Rectangle 1041"/>
          <p:cNvSpPr>
            <a:spLocks noChangeArrowheads="1"/>
          </p:cNvSpPr>
          <p:nvPr/>
        </p:nvSpPr>
        <p:spPr bwMode="auto">
          <a:xfrm>
            <a:off x="5691541" y="4476177"/>
            <a:ext cx="287338" cy="287338"/>
          </a:xfrm>
          <a:prstGeom prst="rect">
            <a:avLst/>
          </a:prstGeom>
          <a:solidFill>
            <a:schemeClr val="bg1"/>
          </a:solidFill>
          <a:ln w="12700">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latin typeface="Segoe UI Light" panose="020B0502040204020203" pitchFamily="34" charset="0"/>
            </a:endParaRPr>
          </a:p>
        </p:txBody>
      </p:sp>
      <p:sp>
        <p:nvSpPr>
          <p:cNvPr id="56" name="Rectangle 1042"/>
          <p:cNvSpPr>
            <a:spLocks noChangeArrowheads="1"/>
          </p:cNvSpPr>
          <p:nvPr/>
        </p:nvSpPr>
        <p:spPr bwMode="auto">
          <a:xfrm>
            <a:off x="6267804" y="4476177"/>
            <a:ext cx="287337" cy="287338"/>
          </a:xfrm>
          <a:prstGeom prst="rect">
            <a:avLst/>
          </a:prstGeom>
          <a:solidFill>
            <a:schemeClr val="bg1"/>
          </a:solidFill>
          <a:ln w="12700">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latin typeface="Segoe UI Light" panose="020B0502040204020203" pitchFamily="34" charset="0"/>
            </a:endParaRPr>
          </a:p>
        </p:txBody>
      </p:sp>
      <p:sp>
        <p:nvSpPr>
          <p:cNvPr id="57" name="Rectangle 1043"/>
          <p:cNvSpPr>
            <a:spLocks noChangeArrowheads="1"/>
          </p:cNvSpPr>
          <p:nvPr/>
        </p:nvSpPr>
        <p:spPr bwMode="auto">
          <a:xfrm>
            <a:off x="6842479" y="4476177"/>
            <a:ext cx="287337" cy="287338"/>
          </a:xfrm>
          <a:prstGeom prst="rect">
            <a:avLst/>
          </a:prstGeom>
          <a:solidFill>
            <a:schemeClr val="bg1"/>
          </a:solidFill>
          <a:ln w="12700">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latin typeface="Segoe UI Light" panose="020B0502040204020203" pitchFamily="34" charset="0"/>
            </a:endParaRPr>
          </a:p>
        </p:txBody>
      </p:sp>
      <p:sp>
        <p:nvSpPr>
          <p:cNvPr id="58" name="Rectangle 1044"/>
          <p:cNvSpPr>
            <a:spLocks noChangeArrowheads="1"/>
          </p:cNvSpPr>
          <p:nvPr/>
        </p:nvSpPr>
        <p:spPr bwMode="auto">
          <a:xfrm>
            <a:off x="7418741" y="4476177"/>
            <a:ext cx="287338" cy="287338"/>
          </a:xfrm>
          <a:prstGeom prst="rect">
            <a:avLst/>
          </a:prstGeom>
          <a:solidFill>
            <a:schemeClr val="accent4">
              <a:lumMod val="40000"/>
              <a:lumOff val="60000"/>
            </a:schemeClr>
          </a:solidFill>
          <a:ln w="12700">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latin typeface="Segoe UI Light" panose="020B0502040204020203" pitchFamily="34" charset="0"/>
            </a:endParaRPr>
          </a:p>
        </p:txBody>
      </p:sp>
      <p:sp>
        <p:nvSpPr>
          <p:cNvPr id="59" name="TextBox 58"/>
          <p:cNvSpPr txBox="1"/>
          <p:nvPr/>
        </p:nvSpPr>
        <p:spPr>
          <a:xfrm>
            <a:off x="6626583" y="5815458"/>
            <a:ext cx="2052943" cy="369332"/>
          </a:xfrm>
          <a:prstGeom prst="rect">
            <a:avLst/>
          </a:prstGeom>
          <a:noFill/>
        </p:spPr>
        <p:txBody>
          <a:bodyPr wrap="square" rtlCol="0">
            <a:spAutoFit/>
          </a:bodyPr>
          <a:lstStyle/>
          <a:p>
            <a:r>
              <a:rPr lang="en-US" b="1" dirty="0">
                <a:latin typeface="Segoe UI Light" panose="020B0502040204020203" pitchFamily="34" charset="0"/>
              </a:rPr>
              <a:t>= 2.5</a:t>
            </a:r>
          </a:p>
        </p:txBody>
      </p:sp>
    </p:spTree>
    <p:extLst>
      <p:ext uri="{BB962C8B-B14F-4D97-AF65-F5344CB8AC3E}">
        <p14:creationId xmlns:p14="http://schemas.microsoft.com/office/powerpoint/2010/main" val="25737111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One </a:t>
            </a:r>
            <a:r>
              <a:rPr lang="en-US" b="1" dirty="0" err="1"/>
              <a:t>HyperParameter</a:t>
            </a:r>
            <a:r>
              <a:rPr lang="en-US" b="1" dirty="0"/>
              <a:t>: Learning Rate</a:t>
            </a:r>
          </a:p>
        </p:txBody>
      </p:sp>
      <p:pic>
        <p:nvPicPr>
          <p:cNvPr id="5" name="Content Placeholder 4"/>
          <p:cNvPicPr>
            <a:picLocks noGrp="1" noChangeAspect="1"/>
          </p:cNvPicPr>
          <p:nvPr>
            <p:ph idx="1"/>
          </p:nvPr>
        </p:nvPicPr>
        <p:blipFill>
          <a:blip r:embed="rId3" cstate="screen">
            <a:extLst>
              <a:ext uri="{28A0092B-C50C-407E-A947-70E740481C1C}">
                <a14:useLocalDpi xmlns:a14="http://schemas.microsoft.com/office/drawing/2010/main"/>
              </a:ext>
            </a:extLst>
          </a:blip>
          <a:stretch>
            <a:fillRect/>
          </a:stretch>
        </p:blipFill>
        <p:spPr>
          <a:xfrm>
            <a:off x="3777847" y="2981740"/>
            <a:ext cx="4697953" cy="3545081"/>
          </a:xfrm>
        </p:spPr>
      </p:pic>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106F47FF-B24F-3843-8482-94303AAE0CBD}"/>
                  </a:ext>
                </a:extLst>
              </p:cNvPr>
              <p:cNvSpPr txBox="1"/>
              <p:nvPr/>
            </p:nvSpPr>
            <p:spPr>
              <a:xfrm>
                <a:off x="4829175" y="1910163"/>
                <a:ext cx="2600325" cy="763607"/>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sz="2400" b="0" i="1" smtClean="0">
                              <a:solidFill>
                                <a:schemeClr val="bg2"/>
                              </a:solidFill>
                              <a:latin typeface="Cambria Math" panose="02040503050406030204" pitchFamily="18" charset="0"/>
                            </a:rPr>
                          </m:ctrlPr>
                        </m:sSubPr>
                        <m:e>
                          <m:r>
                            <a:rPr lang="en-US" sz="2400" b="0" i="1" smtClean="0">
                              <a:solidFill>
                                <a:schemeClr val="bg2"/>
                              </a:solidFill>
                              <a:latin typeface="Cambria Math" panose="02040503050406030204" pitchFamily="18" charset="0"/>
                            </a:rPr>
                            <m:t>𝑤</m:t>
                          </m:r>
                        </m:e>
                        <m:sub>
                          <m:r>
                            <a:rPr lang="en-US" sz="2400" b="0" i="1" smtClean="0">
                              <a:solidFill>
                                <a:schemeClr val="bg2"/>
                              </a:solidFill>
                              <a:latin typeface="Cambria Math" panose="02040503050406030204" pitchFamily="18" charset="0"/>
                            </a:rPr>
                            <m:t>𝑡</m:t>
                          </m:r>
                        </m:sub>
                      </m:sSub>
                      <m:r>
                        <a:rPr lang="en-US" sz="2400" b="0" i="1" smtClean="0">
                          <a:solidFill>
                            <a:schemeClr val="bg2"/>
                          </a:solidFill>
                          <a:latin typeface="Cambria Math" panose="02040503050406030204" pitchFamily="18" charset="0"/>
                          <a:ea typeface="Cambria Math" panose="02040503050406030204" pitchFamily="18" charset="0"/>
                        </a:rPr>
                        <m:t>=</m:t>
                      </m:r>
                      <m:sSub>
                        <m:sSubPr>
                          <m:ctrlPr>
                            <a:rPr lang="en-US" sz="2400" b="0" i="1" smtClean="0">
                              <a:solidFill>
                                <a:schemeClr val="bg2"/>
                              </a:solidFill>
                              <a:latin typeface="Cambria Math" panose="02040503050406030204" pitchFamily="18" charset="0"/>
                              <a:ea typeface="Cambria Math" panose="02040503050406030204" pitchFamily="18" charset="0"/>
                            </a:rPr>
                          </m:ctrlPr>
                        </m:sSubPr>
                        <m:e>
                          <m:r>
                            <a:rPr lang="en-US" sz="2400" b="0" i="1" smtClean="0">
                              <a:solidFill>
                                <a:schemeClr val="bg2"/>
                              </a:solidFill>
                              <a:latin typeface="Cambria Math" panose="02040503050406030204" pitchFamily="18" charset="0"/>
                              <a:ea typeface="Cambria Math" panose="02040503050406030204" pitchFamily="18" charset="0"/>
                            </a:rPr>
                            <m:t>𝑤</m:t>
                          </m:r>
                        </m:e>
                        <m:sub>
                          <m:r>
                            <a:rPr lang="en-US" sz="2400" b="0" i="1" smtClean="0">
                              <a:solidFill>
                                <a:schemeClr val="bg2"/>
                              </a:solidFill>
                              <a:latin typeface="Cambria Math" panose="02040503050406030204" pitchFamily="18" charset="0"/>
                              <a:ea typeface="Cambria Math" panose="02040503050406030204" pitchFamily="18" charset="0"/>
                            </a:rPr>
                            <m:t>𝑡</m:t>
                          </m:r>
                          <m:r>
                            <a:rPr lang="en-US" sz="2400" b="0" i="1" smtClean="0">
                              <a:solidFill>
                                <a:schemeClr val="bg2"/>
                              </a:solidFill>
                              <a:latin typeface="Cambria Math" panose="02040503050406030204" pitchFamily="18" charset="0"/>
                              <a:ea typeface="Cambria Math" panose="02040503050406030204" pitchFamily="18" charset="0"/>
                            </a:rPr>
                            <m:t>−1</m:t>
                          </m:r>
                        </m:sub>
                      </m:sSub>
                      <m:r>
                        <a:rPr lang="en-US" sz="2400" b="0" i="1" smtClean="0">
                          <a:solidFill>
                            <a:schemeClr val="bg2"/>
                          </a:solidFill>
                          <a:latin typeface="Cambria Math" panose="02040503050406030204" pitchFamily="18" charset="0"/>
                          <a:ea typeface="Cambria Math" panose="02040503050406030204" pitchFamily="18" charset="0"/>
                        </a:rPr>
                        <m:t>−</m:t>
                      </m:r>
                      <m:r>
                        <a:rPr lang="en-US" sz="2400" b="0" i="1" smtClean="0">
                          <a:solidFill>
                            <a:schemeClr val="bg2"/>
                          </a:solidFill>
                          <a:latin typeface="Cambria Math" panose="02040503050406030204" pitchFamily="18" charset="0"/>
                          <a:ea typeface="Cambria Math" panose="02040503050406030204" pitchFamily="18" charset="0"/>
                        </a:rPr>
                        <m:t>𝜂</m:t>
                      </m:r>
                      <m:f>
                        <m:fPr>
                          <m:ctrlPr>
                            <a:rPr lang="en-US" sz="2400" b="0" i="1" smtClean="0">
                              <a:solidFill>
                                <a:schemeClr val="bg2"/>
                              </a:solidFill>
                              <a:latin typeface="Cambria Math" panose="02040503050406030204" pitchFamily="18" charset="0"/>
                              <a:ea typeface="Cambria Math" panose="02040503050406030204" pitchFamily="18" charset="0"/>
                            </a:rPr>
                          </m:ctrlPr>
                        </m:fPr>
                        <m:num>
                          <m:r>
                            <a:rPr lang="en-US" sz="2400" b="0" i="1" smtClean="0">
                              <a:solidFill>
                                <a:schemeClr val="bg2"/>
                              </a:solidFill>
                              <a:latin typeface="Cambria Math" panose="02040503050406030204" pitchFamily="18" charset="0"/>
                              <a:ea typeface="Cambria Math" panose="02040503050406030204" pitchFamily="18" charset="0"/>
                            </a:rPr>
                            <m:t>𝑑𝐸</m:t>
                          </m:r>
                        </m:num>
                        <m:den>
                          <m:r>
                            <a:rPr lang="en-US" sz="2400" b="0" i="1" smtClean="0">
                              <a:solidFill>
                                <a:schemeClr val="bg2"/>
                              </a:solidFill>
                              <a:latin typeface="Cambria Math" panose="02040503050406030204" pitchFamily="18" charset="0"/>
                              <a:ea typeface="Cambria Math" panose="02040503050406030204" pitchFamily="18" charset="0"/>
                            </a:rPr>
                            <m:t>𝑑</m:t>
                          </m:r>
                          <m:sSub>
                            <m:sSubPr>
                              <m:ctrlPr>
                                <a:rPr lang="en-US" sz="2400" b="0" i="1" smtClean="0">
                                  <a:solidFill>
                                    <a:schemeClr val="bg2"/>
                                  </a:solidFill>
                                  <a:latin typeface="Cambria Math" panose="02040503050406030204" pitchFamily="18" charset="0"/>
                                  <a:ea typeface="Cambria Math" panose="02040503050406030204" pitchFamily="18" charset="0"/>
                                </a:rPr>
                              </m:ctrlPr>
                            </m:sSubPr>
                            <m:e>
                              <m:r>
                                <a:rPr lang="en-US" sz="2400" b="0" i="1" smtClean="0">
                                  <a:solidFill>
                                    <a:schemeClr val="bg2"/>
                                  </a:solidFill>
                                  <a:latin typeface="Cambria Math" panose="02040503050406030204" pitchFamily="18" charset="0"/>
                                  <a:ea typeface="Cambria Math" panose="02040503050406030204" pitchFamily="18" charset="0"/>
                                </a:rPr>
                                <m:t>𝑤</m:t>
                              </m:r>
                            </m:e>
                            <m:sub>
                              <m:r>
                                <a:rPr lang="en-US" sz="2400" b="0" i="1" smtClean="0">
                                  <a:solidFill>
                                    <a:schemeClr val="bg2"/>
                                  </a:solidFill>
                                  <a:latin typeface="Cambria Math" panose="02040503050406030204" pitchFamily="18" charset="0"/>
                                  <a:ea typeface="Cambria Math" panose="02040503050406030204" pitchFamily="18" charset="0"/>
                                </a:rPr>
                                <m:t>𝑡</m:t>
                              </m:r>
                            </m:sub>
                          </m:sSub>
                        </m:den>
                      </m:f>
                    </m:oMath>
                  </m:oMathPara>
                </a14:m>
                <a:endParaRPr lang="en-US" sz="2400" dirty="0">
                  <a:solidFill>
                    <a:schemeClr val="bg2"/>
                  </a:solidFill>
                </a:endParaRPr>
              </a:p>
            </p:txBody>
          </p:sp>
        </mc:Choice>
        <mc:Fallback>
          <p:sp>
            <p:nvSpPr>
              <p:cNvPr id="9" name="TextBox 8">
                <a:extLst>
                  <a:ext uri="{FF2B5EF4-FFF2-40B4-BE49-F238E27FC236}">
                    <a16:creationId xmlns:a16="http://schemas.microsoft.com/office/drawing/2014/main" id="{106F47FF-B24F-3843-8482-94303AAE0CBD}"/>
                  </a:ext>
                </a:extLst>
              </p:cNvPr>
              <p:cNvSpPr txBox="1">
                <a:spLocks noRot="1" noChangeAspect="1" noMove="1" noResize="1" noEditPoints="1" noAdjustHandles="1" noChangeArrowheads="1" noChangeShapeType="1" noTextEdit="1"/>
              </p:cNvSpPr>
              <p:nvPr/>
            </p:nvSpPr>
            <p:spPr>
              <a:xfrm>
                <a:off x="4829175" y="1910163"/>
                <a:ext cx="2600325" cy="763607"/>
              </a:xfrm>
              <a:prstGeom prst="rect">
                <a:avLst/>
              </a:prstGeom>
              <a:blipFill>
                <a:blip r:embed="rId4"/>
                <a:stretch>
                  <a:fillRect t="-1613" b="-6452"/>
                </a:stretch>
              </a:blipFill>
            </p:spPr>
            <p:txBody>
              <a:bodyPr/>
              <a:lstStyle/>
              <a:p>
                <a:r>
                  <a:rPr lang="en-US">
                    <a:noFill/>
                  </a:rPr>
                  <a:t> </a:t>
                </a:r>
              </a:p>
            </p:txBody>
          </p:sp>
        </mc:Fallback>
      </mc:AlternateContent>
    </p:spTree>
    <p:extLst>
      <p:ext uri="{BB962C8B-B14F-4D97-AF65-F5344CB8AC3E}">
        <p14:creationId xmlns:p14="http://schemas.microsoft.com/office/powerpoint/2010/main" val="40191076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485"/>
        <p:cNvGrpSpPr/>
        <p:nvPr/>
      </p:nvGrpSpPr>
      <p:grpSpPr>
        <a:xfrm>
          <a:off x="0" y="0"/>
          <a:ext cx="0" cy="0"/>
          <a:chOff x="0" y="0"/>
          <a:chExt cx="0" cy="0"/>
        </a:xfrm>
      </p:grpSpPr>
      <p:sp>
        <p:nvSpPr>
          <p:cNvPr id="1486" name="Shape 1486"/>
          <p:cNvSpPr txBox="1">
            <a:spLocks noGrp="1"/>
          </p:cNvSpPr>
          <p:nvPr>
            <p:ph type="title"/>
          </p:nvPr>
        </p:nvSpPr>
        <p:spPr>
          <a:xfrm>
            <a:off x="553719" y="734695"/>
            <a:ext cx="11084559" cy="656590"/>
          </a:xfrm>
          <a:prstGeom prst="rect">
            <a:avLst/>
          </a:prstGeom>
          <a:noFill/>
          <a:ln>
            <a:noFill/>
          </a:ln>
        </p:spPr>
        <p:txBody>
          <a:bodyPr lIns="101583" tIns="50778" rIns="101583" bIns="50778" anchor="b" anchorCtr="0">
            <a:noAutofit/>
          </a:bodyPr>
          <a:lstStyle/>
          <a:p>
            <a:pPr>
              <a:buSzPct val="25000"/>
            </a:pPr>
            <a:r>
              <a:rPr lang="en-US" dirty="0"/>
              <a:t>TECHNIQUES TO IMPROVE MODEL</a:t>
            </a:r>
          </a:p>
        </p:txBody>
      </p:sp>
      <p:sp>
        <p:nvSpPr>
          <p:cNvPr id="1487" name="Shape 1487"/>
          <p:cNvSpPr txBox="1">
            <a:spLocks noGrp="1"/>
          </p:cNvSpPr>
          <p:nvPr>
            <p:ph type="body" idx="2"/>
          </p:nvPr>
        </p:nvSpPr>
        <p:spPr>
          <a:xfrm>
            <a:off x="574167" y="2336704"/>
            <a:ext cx="11054080" cy="4132137"/>
          </a:xfrm>
          <a:prstGeom prst="rect">
            <a:avLst/>
          </a:prstGeom>
          <a:noFill/>
          <a:ln>
            <a:noFill/>
          </a:ln>
        </p:spPr>
        <p:txBody>
          <a:bodyPr lIns="101583" tIns="50778" rIns="101583" bIns="50778" anchor="t" anchorCtr="0">
            <a:noAutofit/>
          </a:bodyPr>
          <a:lstStyle/>
          <a:p>
            <a:pPr marL="380996" indent="-380996">
              <a:spcBef>
                <a:spcPts val="0"/>
              </a:spcBef>
              <a:spcAft>
                <a:spcPts val="0"/>
              </a:spcAft>
              <a:buSzPct val="100000"/>
              <a:buFont typeface="Arial"/>
              <a:buChar char="•"/>
            </a:pPr>
            <a:r>
              <a:rPr lang="en-US" sz="2667" dirty="0"/>
              <a:t>More training – GPU Time</a:t>
            </a:r>
          </a:p>
          <a:p>
            <a:pPr marL="380996" indent="-380996">
              <a:spcBef>
                <a:spcPts val="0"/>
              </a:spcBef>
              <a:spcAft>
                <a:spcPts val="0"/>
              </a:spcAft>
              <a:buSzPct val="100000"/>
              <a:buFont typeface="Arial"/>
              <a:buChar char="•"/>
            </a:pPr>
            <a:r>
              <a:rPr lang="en-US" sz="2667" dirty="0"/>
              <a:t>More/better data – Data Science</a:t>
            </a:r>
          </a:p>
          <a:p>
            <a:pPr marL="380996" indent="-380996">
              <a:spcBef>
                <a:spcPts val="0"/>
              </a:spcBef>
              <a:spcAft>
                <a:spcPts val="0"/>
              </a:spcAft>
              <a:buSzPct val="100000"/>
              <a:buFont typeface="Arial"/>
              <a:buChar char="•"/>
            </a:pPr>
            <a:r>
              <a:rPr lang="en-US" sz="2667" dirty="0"/>
              <a:t>Searching Hyperparameters – Learning Design</a:t>
            </a:r>
            <a:endParaRPr sz="2667" dirty="0"/>
          </a:p>
          <a:p>
            <a:pPr marL="380996" indent="-380996">
              <a:spcBef>
                <a:spcPts val="0"/>
              </a:spcBef>
              <a:spcAft>
                <a:spcPts val="0"/>
              </a:spcAft>
              <a:buSzPct val="100000"/>
              <a:buFont typeface="Arial"/>
              <a:buChar char="•"/>
            </a:pPr>
            <a:r>
              <a:rPr lang="en-US" sz="2667" dirty="0"/>
              <a:t>Modify the network – Network Architecture – Next Section</a:t>
            </a:r>
          </a:p>
        </p:txBody>
      </p:sp>
    </p:spTree>
    <p:extLst>
      <p:ext uri="{BB962C8B-B14F-4D97-AF65-F5344CB8AC3E}">
        <p14:creationId xmlns:p14="http://schemas.microsoft.com/office/powerpoint/2010/main" val="2124331274"/>
      </p:ext>
    </p:extLst>
  </p:cSld>
  <p:clrMapOvr>
    <a:masterClrMapping/>
  </p:clrMapOvr>
  <p:transition spd="med">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8C0DC-B4D5-4801-9B0A-3BAF00AA424F}"/>
              </a:ext>
            </a:extLst>
          </p:cNvPr>
          <p:cNvSpPr>
            <a:spLocks noGrp="1"/>
          </p:cNvSpPr>
          <p:nvPr>
            <p:ph type="title"/>
          </p:nvPr>
        </p:nvSpPr>
        <p:spPr/>
        <p:txBody>
          <a:bodyPr/>
          <a:lstStyle/>
          <a:p>
            <a:r>
              <a:rPr lang="en-US" dirty="0"/>
              <a:t>Performance Improvement</a:t>
            </a:r>
          </a:p>
        </p:txBody>
      </p:sp>
      <p:sp>
        <p:nvSpPr>
          <p:cNvPr id="3" name="Text Placeholder 2">
            <a:extLst>
              <a:ext uri="{FF2B5EF4-FFF2-40B4-BE49-F238E27FC236}">
                <a16:creationId xmlns:a16="http://schemas.microsoft.com/office/drawing/2014/main" id="{29E71B07-C196-409F-81B4-4E296171B9D6}"/>
              </a:ext>
            </a:extLst>
          </p:cNvPr>
          <p:cNvSpPr>
            <a:spLocks noGrp="1"/>
          </p:cNvSpPr>
          <p:nvPr>
            <p:ph type="body" idx="1"/>
          </p:nvPr>
        </p:nvSpPr>
        <p:spPr/>
        <p:txBody>
          <a:bodyPr/>
          <a:lstStyle/>
          <a:p>
            <a:endParaRPr lang="en-US" dirty="0"/>
          </a:p>
          <a:p>
            <a:endParaRPr lang="en-US" dirty="0"/>
          </a:p>
          <a:p>
            <a:endParaRPr lang="en-US" dirty="0"/>
          </a:p>
          <a:p>
            <a:pPr algn="ctr"/>
            <a:r>
              <a:rPr lang="en-US" dirty="0"/>
              <a:t>Increase accuracy and confidence with similar data</a:t>
            </a:r>
          </a:p>
        </p:txBody>
      </p:sp>
      <p:sp>
        <p:nvSpPr>
          <p:cNvPr id="4" name="Text Placeholder 3">
            <a:extLst>
              <a:ext uri="{FF2B5EF4-FFF2-40B4-BE49-F238E27FC236}">
                <a16:creationId xmlns:a16="http://schemas.microsoft.com/office/drawing/2014/main" id="{E65F508A-3A1E-4BEE-8C86-B22389ACD190}"/>
              </a:ext>
            </a:extLst>
          </p:cNvPr>
          <p:cNvSpPr>
            <a:spLocks noGrp="1"/>
          </p:cNvSpPr>
          <p:nvPr>
            <p:ph type="body" idx="2"/>
          </p:nvPr>
        </p:nvSpPr>
        <p:spPr/>
        <p:txBody>
          <a:bodyPr/>
          <a:lstStyle/>
          <a:p>
            <a:endParaRPr lang="en-US" dirty="0"/>
          </a:p>
          <a:p>
            <a:endParaRPr lang="en-US" dirty="0"/>
          </a:p>
          <a:p>
            <a:pPr indent="0">
              <a:buNone/>
            </a:pPr>
            <a:endParaRPr lang="en-US" dirty="0"/>
          </a:p>
          <a:p>
            <a:pPr algn="ctr"/>
            <a:r>
              <a:rPr lang="en-US" dirty="0"/>
              <a:t>Generalize performance to more diverse data</a:t>
            </a:r>
          </a:p>
          <a:p>
            <a:endParaRPr lang="en-US" dirty="0"/>
          </a:p>
          <a:p>
            <a:endParaRPr lang="en-US" dirty="0"/>
          </a:p>
          <a:p>
            <a:endParaRPr lang="en-US" dirty="0"/>
          </a:p>
          <a:p>
            <a:endParaRPr lang="en-US" dirty="0"/>
          </a:p>
        </p:txBody>
      </p:sp>
      <p:sp>
        <p:nvSpPr>
          <p:cNvPr id="5" name="Text Placeholder 4">
            <a:extLst>
              <a:ext uri="{FF2B5EF4-FFF2-40B4-BE49-F238E27FC236}">
                <a16:creationId xmlns:a16="http://schemas.microsoft.com/office/drawing/2014/main" id="{86909B8E-3363-4A21-8644-C700AC030776}"/>
              </a:ext>
            </a:extLst>
          </p:cNvPr>
          <p:cNvSpPr>
            <a:spLocks noGrp="1"/>
          </p:cNvSpPr>
          <p:nvPr>
            <p:ph type="body" idx="3"/>
          </p:nvPr>
        </p:nvSpPr>
        <p:spPr/>
        <p:txBody>
          <a:bodyPr/>
          <a:lstStyle/>
          <a:p>
            <a:r>
              <a:rPr lang="en-US" dirty="0"/>
              <a:t>Ideas?</a:t>
            </a:r>
          </a:p>
        </p:txBody>
      </p:sp>
      <p:pic>
        <p:nvPicPr>
          <p:cNvPr id="6" name="Picture 5">
            <a:extLst>
              <a:ext uri="{FF2B5EF4-FFF2-40B4-BE49-F238E27FC236}">
                <a16:creationId xmlns:a16="http://schemas.microsoft.com/office/drawing/2014/main" id="{10D8ECBD-130D-4A27-80AC-3E59C04D2F2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566286" y="2480422"/>
            <a:ext cx="1314502" cy="1284284"/>
          </a:xfrm>
          <a:prstGeom prst="rect">
            <a:avLst/>
          </a:prstGeom>
        </p:spPr>
      </p:pic>
      <p:pic>
        <p:nvPicPr>
          <p:cNvPr id="7" name="Shape 1626">
            <a:extLst>
              <a:ext uri="{FF2B5EF4-FFF2-40B4-BE49-F238E27FC236}">
                <a16:creationId xmlns:a16="http://schemas.microsoft.com/office/drawing/2014/main" id="{158FB7FF-D198-4012-A59E-2411701AA355}"/>
              </a:ext>
            </a:extLst>
          </p:cNvPr>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7861509" y="2480422"/>
            <a:ext cx="1124262" cy="1284284"/>
          </a:xfrm>
          <a:prstGeom prst="rect">
            <a:avLst/>
          </a:prstGeom>
          <a:noFill/>
          <a:ln>
            <a:noFill/>
          </a:ln>
        </p:spPr>
      </p:pic>
    </p:spTree>
    <p:extLst>
      <p:ext uri="{BB962C8B-B14F-4D97-AF65-F5344CB8AC3E}">
        <p14:creationId xmlns:p14="http://schemas.microsoft.com/office/powerpoint/2010/main" val="29294047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91"/>
        <p:cNvGrpSpPr/>
        <p:nvPr/>
      </p:nvGrpSpPr>
      <p:grpSpPr>
        <a:xfrm>
          <a:off x="0" y="0"/>
          <a:ext cx="0" cy="0"/>
          <a:chOff x="0" y="0"/>
          <a:chExt cx="0" cy="0"/>
        </a:xfrm>
      </p:grpSpPr>
      <p:sp>
        <p:nvSpPr>
          <p:cNvPr id="1492" name="Shape 1492"/>
          <p:cNvSpPr txBox="1">
            <a:spLocks noGrp="1"/>
          </p:cNvSpPr>
          <p:nvPr>
            <p:ph type="title"/>
          </p:nvPr>
        </p:nvSpPr>
        <p:spPr>
          <a:xfrm>
            <a:off x="553719" y="3100704"/>
            <a:ext cx="11084559" cy="656590"/>
          </a:xfrm>
          <a:prstGeom prst="rect">
            <a:avLst/>
          </a:prstGeom>
          <a:noFill/>
          <a:ln>
            <a:noFill/>
          </a:ln>
        </p:spPr>
        <p:txBody>
          <a:bodyPr lIns="101583" tIns="50778" rIns="101583" bIns="50778" anchor="ctr" anchorCtr="0">
            <a:noAutofit/>
          </a:bodyPr>
          <a:lstStyle/>
          <a:p>
            <a:pPr>
              <a:buSzPct val="25000"/>
            </a:pPr>
            <a:r>
              <a:rPr lang="en-US" dirty="0"/>
              <a:t>Performance – Deployment</a:t>
            </a:r>
          </a:p>
        </p:txBody>
      </p:sp>
    </p:spTree>
    <p:extLst>
      <p:ext uri="{BB962C8B-B14F-4D97-AF65-F5344CB8AC3E}">
        <p14:creationId xmlns:p14="http://schemas.microsoft.com/office/powerpoint/2010/main" val="3366832335"/>
      </p:ext>
    </p:extLst>
  </p:cSld>
  <p:clrMapOvr>
    <a:masterClrMapping/>
  </p:clrMapOvr>
  <p:transition spd="med">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618"/>
        <p:cNvGrpSpPr/>
        <p:nvPr/>
      </p:nvGrpSpPr>
      <p:grpSpPr>
        <a:xfrm>
          <a:off x="0" y="0"/>
          <a:ext cx="0" cy="0"/>
          <a:chOff x="0" y="0"/>
          <a:chExt cx="0" cy="0"/>
        </a:xfrm>
      </p:grpSpPr>
      <p:graphicFrame>
        <p:nvGraphicFramePr>
          <p:cNvPr id="1619" name="Shape 1619"/>
          <p:cNvGraphicFramePr/>
          <p:nvPr/>
        </p:nvGraphicFramePr>
        <p:xfrm>
          <a:off x="5288309" y="2147250"/>
          <a:ext cx="6441333" cy="4273776"/>
        </p:xfrm>
        <a:graphic>
          <a:graphicData uri="http://schemas.openxmlformats.org/drawingml/2006/table">
            <a:tbl>
              <a:tblPr firstRow="1" bandRow="1">
                <a:noFill/>
              </a:tblPr>
              <a:tblGrid>
                <a:gridCol w="2147111">
                  <a:extLst>
                    <a:ext uri="{9D8B030D-6E8A-4147-A177-3AD203B41FA5}">
                      <a16:colId xmlns:a16="http://schemas.microsoft.com/office/drawing/2014/main" val="20000"/>
                    </a:ext>
                  </a:extLst>
                </a:gridCol>
                <a:gridCol w="2147111">
                  <a:extLst>
                    <a:ext uri="{9D8B030D-6E8A-4147-A177-3AD203B41FA5}">
                      <a16:colId xmlns:a16="http://schemas.microsoft.com/office/drawing/2014/main" val="20001"/>
                    </a:ext>
                  </a:extLst>
                </a:gridCol>
                <a:gridCol w="2147111">
                  <a:extLst>
                    <a:ext uri="{9D8B030D-6E8A-4147-A177-3AD203B41FA5}">
                      <a16:colId xmlns:a16="http://schemas.microsoft.com/office/drawing/2014/main" val="20002"/>
                    </a:ext>
                  </a:extLst>
                </a:gridCol>
              </a:tblGrid>
              <a:tr h="686250">
                <a:tc>
                  <a:txBody>
                    <a:bodyPr/>
                    <a:lstStyle/>
                    <a:p>
                      <a:pPr marL="0" marR="0" lvl="0" indent="0" algn="ctr" rtl="0">
                        <a:lnSpc>
                          <a:spcPct val="90000"/>
                        </a:lnSpc>
                        <a:spcBef>
                          <a:spcPts val="0"/>
                        </a:spcBef>
                        <a:spcAft>
                          <a:spcPts val="0"/>
                        </a:spcAft>
                        <a:buClr>
                          <a:srgbClr val="000000"/>
                        </a:buClr>
                        <a:buSzPct val="25000"/>
                        <a:buFont typeface="Arial"/>
                        <a:buNone/>
                      </a:pPr>
                      <a:endParaRPr sz="2000" b="1" u="none" strike="noStrike" cap="none">
                        <a:solidFill>
                          <a:schemeClr val="lt1"/>
                        </a:solidFill>
                        <a:latin typeface="Trebuchet MS"/>
                        <a:ea typeface="Trebuchet MS"/>
                        <a:cs typeface="Trebuchet MS"/>
                        <a:sym typeface="Trebuchet MS"/>
                      </a:endParaRPr>
                    </a:p>
                  </a:txBody>
                  <a:tcPr marL="203194" marR="101611" marT="50806" marB="50806" anchor="ctr">
                    <a:lnL w="9525" cap="flat" cmpd="sng">
                      <a:solidFill>
                        <a:srgbClr val="000000">
                          <a:alpha val="0"/>
                        </a:srgbClr>
                      </a:solidFill>
                      <a:prstDash val="solid"/>
                      <a:round/>
                      <a:headEnd type="none" w="med" len="med"/>
                      <a:tailEnd type="none" w="med" len="med"/>
                    </a:lnL>
                    <a:lnR w="9525" cap="flat" cmpd="sng">
                      <a:solidFill>
                        <a:srgbClr val="588A00"/>
                      </a:solidFill>
                      <a:prstDash val="solid"/>
                      <a:round/>
                      <a:headEnd type="none" w="med" len="med"/>
                      <a:tailEnd type="none" w="med" len="med"/>
                    </a:lnR>
                    <a:lnT w="19050" cap="flat" cmpd="sng">
                      <a:solidFill>
                        <a:srgbClr val="588A00"/>
                      </a:solidFill>
                      <a:prstDash val="solid"/>
                      <a:round/>
                      <a:headEnd type="none" w="med" len="med"/>
                      <a:tailEnd type="none" w="med" len="med"/>
                    </a:lnT>
                    <a:lnB w="19050" cap="flat" cmpd="sng">
                      <a:solidFill>
                        <a:srgbClr val="588A00"/>
                      </a:solidFill>
                      <a:prstDash val="solid"/>
                      <a:round/>
                      <a:headEnd type="none" w="med" len="med"/>
                      <a:tailEnd type="none" w="med" len="med"/>
                    </a:lnB>
                    <a:solidFill>
                      <a:schemeClr val="lt2"/>
                    </a:solidFill>
                  </a:tcPr>
                </a:tc>
                <a:tc>
                  <a:txBody>
                    <a:bodyPr/>
                    <a:lstStyle/>
                    <a:p>
                      <a:pPr marL="0" marR="0" lvl="0" indent="0" algn="ctr" rtl="0">
                        <a:lnSpc>
                          <a:spcPct val="90000"/>
                        </a:lnSpc>
                        <a:spcBef>
                          <a:spcPts val="0"/>
                        </a:spcBef>
                        <a:spcAft>
                          <a:spcPts val="0"/>
                        </a:spcAft>
                        <a:buClr>
                          <a:schemeClr val="lt1"/>
                        </a:buClr>
                        <a:buSzPct val="25000"/>
                        <a:buFont typeface="Arial"/>
                        <a:buNone/>
                      </a:pPr>
                      <a:r>
                        <a:rPr lang="en-US" sz="2000" u="none" strike="noStrike" cap="none">
                          <a:solidFill>
                            <a:schemeClr val="lt1"/>
                          </a:solidFill>
                        </a:rPr>
                        <a:t>SMALL DATASET</a:t>
                      </a:r>
                    </a:p>
                  </a:txBody>
                  <a:tcPr marL="0" marR="0" marT="50806" marB="50806" anchor="ctr">
                    <a:lnL w="9525" cap="flat" cmpd="sng">
                      <a:solidFill>
                        <a:srgbClr val="588A00"/>
                      </a:solidFill>
                      <a:prstDash val="solid"/>
                      <a:round/>
                      <a:headEnd type="none" w="med" len="med"/>
                      <a:tailEnd type="none" w="med" len="med"/>
                    </a:lnL>
                    <a:lnR w="9525" cap="flat" cmpd="sng">
                      <a:solidFill>
                        <a:srgbClr val="588A00"/>
                      </a:solidFill>
                      <a:prstDash val="solid"/>
                      <a:round/>
                      <a:headEnd type="none" w="med" len="med"/>
                      <a:tailEnd type="none" w="med" len="med"/>
                    </a:lnR>
                    <a:lnT w="19050" cap="flat" cmpd="sng">
                      <a:solidFill>
                        <a:srgbClr val="588A00"/>
                      </a:solidFill>
                      <a:prstDash val="solid"/>
                      <a:round/>
                      <a:headEnd type="none" w="med" len="med"/>
                      <a:tailEnd type="none" w="med" len="med"/>
                    </a:lnT>
                    <a:lnB w="19050" cap="flat" cmpd="sng">
                      <a:solidFill>
                        <a:srgbClr val="588A00"/>
                      </a:solidFill>
                      <a:prstDash val="solid"/>
                      <a:round/>
                      <a:headEnd type="none" w="med" len="med"/>
                      <a:tailEnd type="none" w="med" len="med"/>
                    </a:lnB>
                    <a:solidFill>
                      <a:schemeClr val="lt2"/>
                    </a:solidFill>
                  </a:tcPr>
                </a:tc>
                <a:tc>
                  <a:txBody>
                    <a:bodyPr/>
                    <a:lstStyle/>
                    <a:p>
                      <a:pPr marL="0" marR="0" lvl="0" indent="0" algn="ctr" rtl="0">
                        <a:lnSpc>
                          <a:spcPct val="90000"/>
                        </a:lnSpc>
                        <a:spcBef>
                          <a:spcPts val="0"/>
                        </a:spcBef>
                        <a:spcAft>
                          <a:spcPts val="0"/>
                        </a:spcAft>
                        <a:buClr>
                          <a:schemeClr val="lt1"/>
                        </a:buClr>
                        <a:buSzPct val="25000"/>
                        <a:buFont typeface="Arial"/>
                        <a:buNone/>
                      </a:pPr>
                      <a:r>
                        <a:rPr lang="en-US" sz="2000" u="none" strike="noStrike" cap="none">
                          <a:solidFill>
                            <a:schemeClr val="lt1"/>
                          </a:solidFill>
                        </a:rPr>
                        <a:t>FULL DATASET</a:t>
                      </a:r>
                    </a:p>
                  </a:txBody>
                  <a:tcPr marL="0" marR="0" marT="50806" marB="50806" anchor="ctr">
                    <a:lnL w="9525" cap="flat" cmpd="sng">
                      <a:solidFill>
                        <a:srgbClr val="588A00"/>
                      </a:solidFill>
                      <a:prstDash val="solid"/>
                      <a:round/>
                      <a:headEnd type="none" w="med" len="med"/>
                      <a:tailEnd type="none" w="med" len="med"/>
                    </a:lnL>
                    <a:lnR w="9525" cap="flat" cmpd="sng">
                      <a:solidFill>
                        <a:srgbClr val="588A00"/>
                      </a:solidFill>
                      <a:prstDash val="solid"/>
                      <a:round/>
                      <a:headEnd type="none" w="med" len="med"/>
                      <a:tailEnd type="none" w="med" len="med"/>
                    </a:lnR>
                    <a:lnT w="19050" cap="flat" cmpd="sng">
                      <a:solidFill>
                        <a:srgbClr val="588A00"/>
                      </a:solidFill>
                      <a:prstDash val="solid"/>
                      <a:round/>
                      <a:headEnd type="none" w="med" len="med"/>
                      <a:tailEnd type="none" w="med" len="med"/>
                    </a:lnT>
                    <a:lnB w="19050" cap="flat" cmpd="sng">
                      <a:solidFill>
                        <a:srgbClr val="588A00"/>
                      </a:solidFill>
                      <a:prstDash val="solid"/>
                      <a:round/>
                      <a:headEnd type="none" w="med" len="med"/>
                      <a:tailEnd type="none" w="med" len="med"/>
                    </a:lnB>
                    <a:solidFill>
                      <a:schemeClr val="lt2"/>
                    </a:solidFill>
                  </a:tcPr>
                </a:tc>
                <a:extLst>
                  <a:ext uri="{0D108BD9-81ED-4DB2-BD59-A6C34878D82A}">
                    <a16:rowId xmlns:a16="http://schemas.microsoft.com/office/drawing/2014/main" val="10000"/>
                  </a:ext>
                </a:extLst>
              </a:tr>
              <a:tr h="531528">
                <a:tc>
                  <a:txBody>
                    <a:bodyPr/>
                    <a:lstStyle/>
                    <a:p>
                      <a:pPr marL="0" marR="0" lvl="0" indent="0" algn="l" rtl="0">
                        <a:lnSpc>
                          <a:spcPct val="90000"/>
                        </a:lnSpc>
                        <a:spcBef>
                          <a:spcPts val="0"/>
                        </a:spcBef>
                        <a:spcAft>
                          <a:spcPts val="0"/>
                        </a:spcAft>
                        <a:buClr>
                          <a:srgbClr val="000000"/>
                        </a:buClr>
                        <a:buSzPct val="25000"/>
                        <a:buFont typeface="Arial"/>
                        <a:buNone/>
                      </a:pPr>
                      <a:endParaRPr sz="2000" b="1" u="none" strike="noStrike" cap="none">
                        <a:solidFill>
                          <a:schemeClr val="dk2"/>
                        </a:solidFill>
                      </a:endParaRPr>
                    </a:p>
                  </a:txBody>
                  <a:tcPr marL="203194" marR="101611" marT="50806" marB="50806" anchor="ctr">
                    <a:lnL w="9525" cap="flat" cmpd="sng">
                      <a:solidFill>
                        <a:srgbClr val="000000">
                          <a:alpha val="0"/>
                        </a:srgbClr>
                      </a:solidFill>
                      <a:prstDash val="solid"/>
                      <a:round/>
                      <a:headEnd type="none" w="med" len="med"/>
                      <a:tailEnd type="none" w="med" len="med"/>
                    </a:lnL>
                    <a:lnR w="9525" cap="flat" cmpd="sng">
                      <a:solidFill>
                        <a:srgbClr val="505050">
                          <a:alpha val="24313"/>
                        </a:srgbClr>
                      </a:solidFill>
                      <a:prstDash val="solid"/>
                      <a:round/>
                      <a:headEnd type="none" w="med" len="med"/>
                      <a:tailEnd type="none" w="med" len="med"/>
                    </a:lnR>
                    <a:lnT w="19050" cap="flat" cmpd="sng">
                      <a:solidFill>
                        <a:srgbClr val="588A00"/>
                      </a:solidFill>
                      <a:prstDash val="solid"/>
                      <a:round/>
                      <a:headEnd type="none" w="med" len="med"/>
                      <a:tailEnd type="none" w="med" len="med"/>
                    </a:lnT>
                    <a:lnB w="9525" cap="flat" cmpd="sng">
                      <a:solidFill>
                        <a:srgbClr val="505050">
                          <a:alpha val="24313"/>
                        </a:srgbClr>
                      </a:solidFill>
                      <a:prstDash val="solid"/>
                      <a:round/>
                      <a:headEnd type="none" w="med" len="med"/>
                      <a:tailEnd type="none" w="med" len="med"/>
                    </a:lnB>
                    <a:solidFill>
                      <a:srgbClr val="F2F2F2"/>
                    </a:solidFill>
                  </a:tcPr>
                </a:tc>
                <a:tc>
                  <a:txBody>
                    <a:bodyPr/>
                    <a:lstStyle/>
                    <a:p>
                      <a:pPr marL="0" marR="0" lvl="0" indent="0" algn="ctr" rtl="0">
                        <a:lnSpc>
                          <a:spcPct val="100000"/>
                        </a:lnSpc>
                        <a:spcBef>
                          <a:spcPts val="0"/>
                        </a:spcBef>
                        <a:spcAft>
                          <a:spcPts val="0"/>
                        </a:spcAft>
                        <a:buClr>
                          <a:schemeClr val="dk2"/>
                        </a:buClr>
                        <a:buSzPct val="25000"/>
                        <a:buFont typeface="Trebuchet MS"/>
                        <a:buNone/>
                      </a:pPr>
                      <a:r>
                        <a:rPr lang="en-US" sz="1800" u="none" strike="noStrike" cap="none">
                          <a:solidFill>
                            <a:schemeClr val="dk2"/>
                          </a:solidFill>
                          <a:latin typeface="Trebuchet MS"/>
                          <a:ea typeface="Trebuchet MS"/>
                          <a:cs typeface="Trebuchet MS"/>
                          <a:sym typeface="Trebuchet MS"/>
                        </a:rPr>
                        <a:t>1 : 99.90 %</a:t>
                      </a:r>
                    </a:p>
                  </a:txBody>
                  <a:tcPr marL="0" marR="0" marT="0" marB="0" anchor="ctr">
                    <a:lnL w="9525" cap="flat" cmpd="sng">
                      <a:solidFill>
                        <a:srgbClr val="505050">
                          <a:alpha val="24313"/>
                        </a:srgbClr>
                      </a:solidFill>
                      <a:prstDash val="solid"/>
                      <a:round/>
                      <a:headEnd type="none" w="med" len="med"/>
                      <a:tailEnd type="none" w="med" len="med"/>
                    </a:lnL>
                    <a:lnR w="9525" cap="flat" cmpd="sng">
                      <a:solidFill>
                        <a:srgbClr val="505050">
                          <a:alpha val="24313"/>
                        </a:srgbClr>
                      </a:solidFill>
                      <a:prstDash val="solid"/>
                      <a:round/>
                      <a:headEnd type="none" w="med" len="med"/>
                      <a:tailEnd type="none" w="med" len="med"/>
                    </a:lnR>
                    <a:lnT w="19050" cap="flat" cmpd="sng">
                      <a:solidFill>
                        <a:srgbClr val="588A00"/>
                      </a:solidFill>
                      <a:prstDash val="solid"/>
                      <a:round/>
                      <a:headEnd type="none" w="med" len="med"/>
                      <a:tailEnd type="none" w="med" len="med"/>
                    </a:lnT>
                    <a:lnB w="9525" cap="flat" cmpd="sng">
                      <a:solidFill>
                        <a:srgbClr val="505050">
                          <a:alpha val="24313"/>
                        </a:srgbClr>
                      </a:solidFill>
                      <a:prstDash val="solid"/>
                      <a:round/>
                      <a:headEnd type="none" w="med" len="med"/>
                      <a:tailEnd type="none" w="med" len="med"/>
                    </a:lnB>
                    <a:solidFill>
                      <a:schemeClr val="lt1"/>
                    </a:solidFill>
                  </a:tcPr>
                </a:tc>
                <a:tc>
                  <a:txBody>
                    <a:bodyPr/>
                    <a:lstStyle/>
                    <a:p>
                      <a:pPr marL="0" marR="0" lvl="0" indent="0" algn="ctr" rtl="0">
                        <a:lnSpc>
                          <a:spcPct val="100000"/>
                        </a:lnSpc>
                        <a:spcBef>
                          <a:spcPts val="0"/>
                        </a:spcBef>
                        <a:spcAft>
                          <a:spcPts val="0"/>
                        </a:spcAft>
                        <a:buClr>
                          <a:schemeClr val="dk2"/>
                        </a:buClr>
                        <a:buSzPct val="25000"/>
                        <a:buFont typeface="Trebuchet MS"/>
                        <a:buNone/>
                      </a:pPr>
                      <a:r>
                        <a:rPr lang="en-US" sz="1800" u="none" strike="noStrike" cap="none">
                          <a:solidFill>
                            <a:schemeClr val="dk2"/>
                          </a:solidFill>
                          <a:latin typeface="Trebuchet MS"/>
                          <a:ea typeface="Trebuchet MS"/>
                          <a:cs typeface="Trebuchet MS"/>
                          <a:sym typeface="Trebuchet MS"/>
                        </a:rPr>
                        <a:t>0 : 93.11 %</a:t>
                      </a:r>
                    </a:p>
                  </a:txBody>
                  <a:tcPr marL="0" marR="0" marT="45722" marB="45722" anchor="ctr">
                    <a:lnL w="9525" cap="flat" cmpd="sng">
                      <a:solidFill>
                        <a:srgbClr val="505050">
                          <a:alpha val="24313"/>
                        </a:srgbClr>
                      </a:solidFill>
                      <a:prstDash val="solid"/>
                      <a:round/>
                      <a:headEnd type="none" w="med" len="med"/>
                      <a:tailEnd type="none" w="med" len="med"/>
                    </a:lnL>
                    <a:lnR w="9525" cap="flat" cmpd="sng">
                      <a:solidFill>
                        <a:srgbClr val="505050">
                          <a:alpha val="24313"/>
                        </a:srgbClr>
                      </a:solidFill>
                      <a:prstDash val="solid"/>
                      <a:round/>
                      <a:headEnd type="none" w="med" len="med"/>
                      <a:tailEnd type="none" w="med" len="med"/>
                    </a:lnR>
                    <a:lnT w="19050" cap="flat" cmpd="sng">
                      <a:solidFill>
                        <a:srgbClr val="588A00"/>
                      </a:solidFill>
                      <a:prstDash val="solid"/>
                      <a:round/>
                      <a:headEnd type="none" w="med" len="med"/>
                      <a:tailEnd type="none" w="med" len="med"/>
                    </a:lnT>
                    <a:lnB w="9525" cap="flat" cmpd="sng">
                      <a:solidFill>
                        <a:srgbClr val="505050">
                          <a:alpha val="24313"/>
                        </a:srgbClr>
                      </a:solidFill>
                      <a:prstDash val="solid"/>
                      <a:round/>
                      <a:headEnd type="none" w="med" len="med"/>
                      <a:tailEnd type="none" w="med" len="med"/>
                    </a:lnB>
                    <a:solidFill>
                      <a:schemeClr val="dk1"/>
                    </a:solidFill>
                  </a:tcPr>
                </a:tc>
                <a:extLst>
                  <a:ext uri="{0D108BD9-81ED-4DB2-BD59-A6C34878D82A}">
                    <a16:rowId xmlns:a16="http://schemas.microsoft.com/office/drawing/2014/main" val="10001"/>
                  </a:ext>
                </a:extLst>
              </a:tr>
              <a:tr h="509333">
                <a:tc>
                  <a:txBody>
                    <a:bodyPr/>
                    <a:lstStyle/>
                    <a:p>
                      <a:pPr marL="0" marR="0" lvl="0" indent="0" algn="l" rtl="0">
                        <a:lnSpc>
                          <a:spcPct val="90000"/>
                        </a:lnSpc>
                        <a:spcBef>
                          <a:spcPts val="0"/>
                        </a:spcBef>
                        <a:spcAft>
                          <a:spcPts val="0"/>
                        </a:spcAft>
                        <a:buClr>
                          <a:srgbClr val="000000"/>
                        </a:buClr>
                        <a:buSzPct val="25000"/>
                        <a:buFont typeface="Arial"/>
                        <a:buNone/>
                      </a:pPr>
                      <a:endParaRPr sz="2000" b="1" u="none" strike="noStrike" cap="none">
                        <a:solidFill>
                          <a:schemeClr val="dk2"/>
                        </a:solidFill>
                      </a:endParaRPr>
                    </a:p>
                  </a:txBody>
                  <a:tcPr marL="203194" marR="101611" marT="50806" marB="50806" anchor="ctr">
                    <a:lnL w="9525" cap="flat" cmpd="sng">
                      <a:solidFill>
                        <a:srgbClr val="000000">
                          <a:alpha val="0"/>
                        </a:srgbClr>
                      </a:solidFill>
                      <a:prstDash val="solid"/>
                      <a:round/>
                      <a:headEnd type="none" w="med" len="med"/>
                      <a:tailEnd type="none" w="med" len="med"/>
                    </a:lnL>
                    <a:lnR w="9525" cap="flat" cmpd="sng">
                      <a:solidFill>
                        <a:srgbClr val="505050">
                          <a:alpha val="24313"/>
                        </a:srgbClr>
                      </a:solidFill>
                      <a:prstDash val="solid"/>
                      <a:round/>
                      <a:headEnd type="none" w="med" len="med"/>
                      <a:tailEnd type="none" w="med" len="med"/>
                    </a:lnR>
                    <a:lnT w="9525" cap="flat" cmpd="sng">
                      <a:solidFill>
                        <a:srgbClr val="505050">
                          <a:alpha val="24313"/>
                        </a:srgbClr>
                      </a:solidFill>
                      <a:prstDash val="solid"/>
                      <a:round/>
                      <a:headEnd type="none" w="med" len="med"/>
                      <a:tailEnd type="none" w="med" len="med"/>
                    </a:lnT>
                    <a:lnB w="9525" cap="flat" cmpd="sng">
                      <a:solidFill>
                        <a:srgbClr val="505050">
                          <a:alpha val="24313"/>
                        </a:srgbClr>
                      </a:solidFill>
                      <a:prstDash val="solid"/>
                      <a:round/>
                      <a:headEnd type="none" w="med" len="med"/>
                      <a:tailEnd type="none" w="med" len="med"/>
                    </a:lnB>
                    <a:solidFill>
                      <a:srgbClr val="F2F2F2"/>
                    </a:solidFill>
                  </a:tcPr>
                </a:tc>
                <a:tc>
                  <a:txBody>
                    <a:bodyPr/>
                    <a:lstStyle/>
                    <a:p>
                      <a:pPr marL="0" marR="0" lvl="0" indent="0" algn="ctr" rtl="0">
                        <a:lnSpc>
                          <a:spcPct val="100000"/>
                        </a:lnSpc>
                        <a:spcBef>
                          <a:spcPts val="0"/>
                        </a:spcBef>
                        <a:spcAft>
                          <a:spcPts val="0"/>
                        </a:spcAft>
                        <a:buClr>
                          <a:schemeClr val="dk2"/>
                        </a:buClr>
                        <a:buSzPct val="25000"/>
                        <a:buFont typeface="Trebuchet MS"/>
                        <a:buNone/>
                      </a:pPr>
                      <a:r>
                        <a:rPr lang="en-US" sz="1800" u="none" strike="noStrike" cap="none">
                          <a:solidFill>
                            <a:schemeClr val="dk2"/>
                          </a:solidFill>
                          <a:latin typeface="Trebuchet MS"/>
                          <a:ea typeface="Trebuchet MS"/>
                          <a:cs typeface="Trebuchet MS"/>
                          <a:sym typeface="Trebuchet MS"/>
                        </a:rPr>
                        <a:t>2 : 69.03 %</a:t>
                      </a:r>
                    </a:p>
                  </a:txBody>
                  <a:tcPr marL="0" marR="0" marT="45722" marB="45722" anchor="ctr">
                    <a:lnL w="9525" cap="flat" cmpd="sng">
                      <a:solidFill>
                        <a:srgbClr val="505050">
                          <a:alpha val="24313"/>
                        </a:srgbClr>
                      </a:solidFill>
                      <a:prstDash val="solid"/>
                      <a:round/>
                      <a:headEnd type="none" w="med" len="med"/>
                      <a:tailEnd type="none" w="med" len="med"/>
                    </a:lnL>
                    <a:lnR w="9525" cap="flat" cmpd="sng">
                      <a:solidFill>
                        <a:srgbClr val="505050">
                          <a:alpha val="24313"/>
                        </a:srgbClr>
                      </a:solidFill>
                      <a:prstDash val="solid"/>
                      <a:round/>
                      <a:headEnd type="none" w="med" len="med"/>
                      <a:tailEnd type="none" w="med" len="med"/>
                    </a:lnR>
                    <a:lnT w="9525" cap="flat" cmpd="sng">
                      <a:solidFill>
                        <a:srgbClr val="505050">
                          <a:alpha val="24313"/>
                        </a:srgbClr>
                      </a:solidFill>
                      <a:prstDash val="solid"/>
                      <a:round/>
                      <a:headEnd type="none" w="med" len="med"/>
                      <a:tailEnd type="none" w="med" len="med"/>
                    </a:lnT>
                    <a:lnB w="9525" cap="flat" cmpd="sng">
                      <a:solidFill>
                        <a:srgbClr val="505050">
                          <a:alpha val="24313"/>
                        </a:srgbClr>
                      </a:solidFill>
                      <a:prstDash val="solid"/>
                      <a:round/>
                      <a:headEnd type="none" w="med" len="med"/>
                      <a:tailEnd type="none" w="med" len="med"/>
                    </a:lnB>
                    <a:solidFill>
                      <a:schemeClr val="lt1"/>
                    </a:solidFill>
                  </a:tcPr>
                </a:tc>
                <a:tc>
                  <a:txBody>
                    <a:bodyPr/>
                    <a:lstStyle/>
                    <a:p>
                      <a:pPr marL="0" marR="0" lvl="0" indent="0" algn="ctr" rtl="0">
                        <a:lnSpc>
                          <a:spcPct val="100000"/>
                        </a:lnSpc>
                        <a:spcBef>
                          <a:spcPts val="0"/>
                        </a:spcBef>
                        <a:spcAft>
                          <a:spcPts val="0"/>
                        </a:spcAft>
                        <a:buClr>
                          <a:schemeClr val="dk2"/>
                        </a:buClr>
                        <a:buSzPct val="25000"/>
                        <a:buFont typeface="Trebuchet MS"/>
                        <a:buNone/>
                      </a:pPr>
                      <a:r>
                        <a:rPr lang="en-US" sz="1800" u="none" strike="noStrike" cap="none">
                          <a:solidFill>
                            <a:schemeClr val="dk2"/>
                          </a:solidFill>
                          <a:latin typeface="Trebuchet MS"/>
                          <a:ea typeface="Trebuchet MS"/>
                          <a:cs typeface="Trebuchet MS"/>
                          <a:sym typeface="Trebuchet MS"/>
                        </a:rPr>
                        <a:t>2 : 87.23 %</a:t>
                      </a:r>
                    </a:p>
                  </a:txBody>
                  <a:tcPr marL="0" marR="0" marT="45722" marB="45722" anchor="ctr">
                    <a:lnL w="9525" cap="flat" cmpd="sng">
                      <a:solidFill>
                        <a:srgbClr val="505050">
                          <a:alpha val="24313"/>
                        </a:srgbClr>
                      </a:solidFill>
                      <a:prstDash val="solid"/>
                      <a:round/>
                      <a:headEnd type="none" w="med" len="med"/>
                      <a:tailEnd type="none" w="med" len="med"/>
                    </a:lnL>
                    <a:lnR w="9525" cap="flat" cmpd="sng">
                      <a:solidFill>
                        <a:srgbClr val="505050">
                          <a:alpha val="24313"/>
                        </a:srgbClr>
                      </a:solidFill>
                      <a:prstDash val="solid"/>
                      <a:round/>
                      <a:headEnd type="none" w="med" len="med"/>
                      <a:tailEnd type="none" w="med" len="med"/>
                    </a:lnR>
                    <a:lnT w="9525" cap="flat" cmpd="sng">
                      <a:solidFill>
                        <a:srgbClr val="505050">
                          <a:alpha val="24313"/>
                        </a:srgbClr>
                      </a:solidFill>
                      <a:prstDash val="solid"/>
                      <a:round/>
                      <a:headEnd type="none" w="med" len="med"/>
                      <a:tailEnd type="none" w="med" len="med"/>
                    </a:lnT>
                    <a:lnB w="9525" cap="flat" cmpd="sng">
                      <a:solidFill>
                        <a:srgbClr val="505050">
                          <a:alpha val="24313"/>
                        </a:srgbClr>
                      </a:solidFill>
                      <a:prstDash val="solid"/>
                      <a:round/>
                      <a:headEnd type="none" w="med" len="med"/>
                      <a:tailEnd type="none" w="med" len="med"/>
                    </a:lnB>
                    <a:solidFill>
                      <a:schemeClr val="lt1"/>
                    </a:solidFill>
                  </a:tcPr>
                </a:tc>
                <a:extLst>
                  <a:ext uri="{0D108BD9-81ED-4DB2-BD59-A6C34878D82A}">
                    <a16:rowId xmlns:a16="http://schemas.microsoft.com/office/drawing/2014/main" val="10002"/>
                  </a:ext>
                </a:extLst>
              </a:tr>
              <a:tr h="509333">
                <a:tc>
                  <a:txBody>
                    <a:bodyPr/>
                    <a:lstStyle/>
                    <a:p>
                      <a:pPr marL="0" marR="0" lvl="0" indent="0" algn="l" rtl="0">
                        <a:lnSpc>
                          <a:spcPct val="90000"/>
                        </a:lnSpc>
                        <a:spcBef>
                          <a:spcPts val="0"/>
                        </a:spcBef>
                        <a:spcAft>
                          <a:spcPts val="0"/>
                        </a:spcAft>
                        <a:buClr>
                          <a:srgbClr val="000000"/>
                        </a:buClr>
                        <a:buSzPct val="25000"/>
                        <a:buFont typeface="Arial"/>
                        <a:buNone/>
                      </a:pPr>
                      <a:endParaRPr sz="2000" b="1" u="none" strike="noStrike" cap="none">
                        <a:solidFill>
                          <a:schemeClr val="dk2"/>
                        </a:solidFill>
                      </a:endParaRPr>
                    </a:p>
                  </a:txBody>
                  <a:tcPr marL="203194" marR="101611" marT="50806" marB="50806" anchor="ctr">
                    <a:lnL w="9525" cap="flat" cmpd="sng">
                      <a:solidFill>
                        <a:srgbClr val="000000">
                          <a:alpha val="0"/>
                        </a:srgbClr>
                      </a:solidFill>
                      <a:prstDash val="solid"/>
                      <a:round/>
                      <a:headEnd type="none" w="med" len="med"/>
                      <a:tailEnd type="none" w="med" len="med"/>
                    </a:lnL>
                    <a:lnR w="9525" cap="flat" cmpd="sng">
                      <a:solidFill>
                        <a:srgbClr val="505050">
                          <a:alpha val="24313"/>
                        </a:srgbClr>
                      </a:solidFill>
                      <a:prstDash val="solid"/>
                      <a:round/>
                      <a:headEnd type="none" w="med" len="med"/>
                      <a:tailEnd type="none" w="med" len="med"/>
                    </a:lnR>
                    <a:lnT w="9525" cap="flat" cmpd="sng">
                      <a:solidFill>
                        <a:srgbClr val="505050">
                          <a:alpha val="24313"/>
                        </a:srgbClr>
                      </a:solidFill>
                      <a:prstDash val="solid"/>
                      <a:round/>
                      <a:headEnd type="none" w="med" len="med"/>
                      <a:tailEnd type="none" w="med" len="med"/>
                    </a:lnT>
                    <a:lnB w="9525" cap="flat" cmpd="sng">
                      <a:solidFill>
                        <a:srgbClr val="505050">
                          <a:alpha val="24313"/>
                        </a:srgbClr>
                      </a:solidFill>
                      <a:prstDash val="solid"/>
                      <a:round/>
                      <a:headEnd type="none" w="med" len="med"/>
                      <a:tailEnd type="none" w="med" len="med"/>
                    </a:lnB>
                    <a:solidFill>
                      <a:srgbClr val="F2F2F2"/>
                    </a:solidFill>
                  </a:tcPr>
                </a:tc>
                <a:tc>
                  <a:txBody>
                    <a:bodyPr/>
                    <a:lstStyle/>
                    <a:p>
                      <a:pPr marL="0" marR="0" lvl="0" indent="0" algn="ctr" rtl="0">
                        <a:lnSpc>
                          <a:spcPct val="100000"/>
                        </a:lnSpc>
                        <a:spcBef>
                          <a:spcPts val="0"/>
                        </a:spcBef>
                        <a:spcAft>
                          <a:spcPts val="0"/>
                        </a:spcAft>
                        <a:buClr>
                          <a:schemeClr val="dk2"/>
                        </a:buClr>
                        <a:buSzPct val="25000"/>
                        <a:buFont typeface="Trebuchet MS"/>
                        <a:buNone/>
                      </a:pPr>
                      <a:r>
                        <a:rPr lang="en-US" sz="1800" u="none" strike="noStrike" cap="none">
                          <a:solidFill>
                            <a:schemeClr val="dk2"/>
                          </a:solidFill>
                          <a:latin typeface="Trebuchet MS"/>
                          <a:ea typeface="Trebuchet MS"/>
                          <a:cs typeface="Trebuchet MS"/>
                          <a:sym typeface="Trebuchet MS"/>
                        </a:rPr>
                        <a:t>8 : 71.37 %</a:t>
                      </a:r>
                    </a:p>
                  </a:txBody>
                  <a:tcPr marL="0" marR="0" marT="45722" marB="45722" anchor="ctr">
                    <a:lnL w="9525" cap="flat" cmpd="sng">
                      <a:solidFill>
                        <a:srgbClr val="505050">
                          <a:alpha val="24313"/>
                        </a:srgbClr>
                      </a:solidFill>
                      <a:prstDash val="solid"/>
                      <a:round/>
                      <a:headEnd type="none" w="med" len="med"/>
                      <a:tailEnd type="none" w="med" len="med"/>
                    </a:lnL>
                    <a:lnR w="9525" cap="flat" cmpd="sng">
                      <a:solidFill>
                        <a:srgbClr val="505050">
                          <a:alpha val="24313"/>
                        </a:srgbClr>
                      </a:solidFill>
                      <a:prstDash val="solid"/>
                      <a:round/>
                      <a:headEnd type="none" w="med" len="med"/>
                      <a:tailEnd type="none" w="med" len="med"/>
                    </a:lnR>
                    <a:lnT w="9525" cap="flat" cmpd="sng">
                      <a:solidFill>
                        <a:srgbClr val="505050">
                          <a:alpha val="24313"/>
                        </a:srgbClr>
                      </a:solidFill>
                      <a:prstDash val="solid"/>
                      <a:round/>
                      <a:headEnd type="none" w="med" len="med"/>
                      <a:tailEnd type="none" w="med" len="med"/>
                    </a:lnT>
                    <a:lnB w="9525" cap="flat" cmpd="sng">
                      <a:solidFill>
                        <a:srgbClr val="505050">
                          <a:alpha val="24313"/>
                        </a:srgbClr>
                      </a:solidFill>
                      <a:prstDash val="solid"/>
                      <a:round/>
                      <a:headEnd type="none" w="med" len="med"/>
                      <a:tailEnd type="none" w="med" len="med"/>
                    </a:lnB>
                    <a:solidFill>
                      <a:srgbClr val="B9B9B9"/>
                    </a:solidFill>
                  </a:tcPr>
                </a:tc>
                <a:tc>
                  <a:txBody>
                    <a:bodyPr/>
                    <a:lstStyle/>
                    <a:p>
                      <a:pPr marL="0" marR="0" lvl="0" indent="0" algn="ctr" rtl="0">
                        <a:lnSpc>
                          <a:spcPct val="100000"/>
                        </a:lnSpc>
                        <a:spcBef>
                          <a:spcPts val="0"/>
                        </a:spcBef>
                        <a:spcAft>
                          <a:spcPts val="0"/>
                        </a:spcAft>
                        <a:buClr>
                          <a:schemeClr val="dk2"/>
                        </a:buClr>
                        <a:buSzPct val="25000"/>
                        <a:buFont typeface="Trebuchet MS"/>
                        <a:buNone/>
                      </a:pPr>
                      <a:r>
                        <a:rPr lang="en-US" sz="1800" u="none" strike="noStrike" cap="none">
                          <a:solidFill>
                            <a:schemeClr val="dk2"/>
                          </a:solidFill>
                          <a:latin typeface="Trebuchet MS"/>
                          <a:ea typeface="Trebuchet MS"/>
                          <a:cs typeface="Trebuchet MS"/>
                          <a:sym typeface="Trebuchet MS"/>
                        </a:rPr>
                        <a:t>8 : 71.60 %</a:t>
                      </a:r>
                    </a:p>
                  </a:txBody>
                  <a:tcPr marL="0" marR="0" marT="45722" marB="45722" anchor="ctr">
                    <a:lnL w="9525" cap="flat" cmpd="sng">
                      <a:solidFill>
                        <a:srgbClr val="505050">
                          <a:alpha val="24313"/>
                        </a:srgbClr>
                      </a:solidFill>
                      <a:prstDash val="solid"/>
                      <a:round/>
                      <a:headEnd type="none" w="med" len="med"/>
                      <a:tailEnd type="none" w="med" len="med"/>
                    </a:lnL>
                    <a:lnR w="9525" cap="flat" cmpd="sng">
                      <a:solidFill>
                        <a:srgbClr val="505050">
                          <a:alpha val="24313"/>
                        </a:srgbClr>
                      </a:solidFill>
                      <a:prstDash val="solid"/>
                      <a:round/>
                      <a:headEnd type="none" w="med" len="med"/>
                      <a:tailEnd type="none" w="med" len="med"/>
                    </a:lnR>
                    <a:lnT w="9525" cap="flat" cmpd="sng">
                      <a:solidFill>
                        <a:srgbClr val="505050">
                          <a:alpha val="24313"/>
                        </a:srgbClr>
                      </a:solidFill>
                      <a:prstDash val="solid"/>
                      <a:round/>
                      <a:headEnd type="none" w="med" len="med"/>
                      <a:tailEnd type="none" w="med" len="med"/>
                    </a:lnT>
                    <a:lnB w="9525" cap="flat" cmpd="sng">
                      <a:solidFill>
                        <a:srgbClr val="505050">
                          <a:alpha val="24313"/>
                        </a:srgbClr>
                      </a:solidFill>
                      <a:prstDash val="solid"/>
                      <a:round/>
                      <a:headEnd type="none" w="med" len="med"/>
                      <a:tailEnd type="none" w="med" len="med"/>
                    </a:lnB>
                    <a:solidFill>
                      <a:srgbClr val="B9B9B9"/>
                    </a:solidFill>
                  </a:tcPr>
                </a:tc>
                <a:extLst>
                  <a:ext uri="{0D108BD9-81ED-4DB2-BD59-A6C34878D82A}">
                    <a16:rowId xmlns:a16="http://schemas.microsoft.com/office/drawing/2014/main" val="10003"/>
                  </a:ext>
                </a:extLst>
              </a:tr>
              <a:tr h="509333">
                <a:tc>
                  <a:txBody>
                    <a:bodyPr/>
                    <a:lstStyle/>
                    <a:p>
                      <a:pPr marL="0" marR="0" lvl="0" indent="0" algn="l" rtl="0">
                        <a:lnSpc>
                          <a:spcPct val="90000"/>
                        </a:lnSpc>
                        <a:spcBef>
                          <a:spcPts val="0"/>
                        </a:spcBef>
                        <a:spcAft>
                          <a:spcPts val="0"/>
                        </a:spcAft>
                        <a:buClr>
                          <a:srgbClr val="000000"/>
                        </a:buClr>
                        <a:buSzPct val="25000"/>
                        <a:buFont typeface="Arial"/>
                        <a:buNone/>
                      </a:pPr>
                      <a:endParaRPr sz="2000" b="1" u="none" strike="noStrike" cap="none">
                        <a:solidFill>
                          <a:schemeClr val="dk2"/>
                        </a:solidFill>
                      </a:endParaRPr>
                    </a:p>
                  </a:txBody>
                  <a:tcPr marL="203194" marR="101611" marT="50806" marB="50806" anchor="ctr">
                    <a:lnL w="9525" cap="flat" cmpd="sng">
                      <a:solidFill>
                        <a:srgbClr val="000000">
                          <a:alpha val="0"/>
                        </a:srgbClr>
                      </a:solidFill>
                      <a:prstDash val="solid"/>
                      <a:round/>
                      <a:headEnd type="none" w="med" len="med"/>
                      <a:tailEnd type="none" w="med" len="med"/>
                    </a:lnL>
                    <a:lnR w="9525" cap="flat" cmpd="sng">
                      <a:solidFill>
                        <a:srgbClr val="505050">
                          <a:alpha val="24313"/>
                        </a:srgbClr>
                      </a:solidFill>
                      <a:prstDash val="solid"/>
                      <a:round/>
                      <a:headEnd type="none" w="med" len="med"/>
                      <a:tailEnd type="none" w="med" len="med"/>
                    </a:lnR>
                    <a:lnT w="9525" cap="flat" cmpd="sng">
                      <a:solidFill>
                        <a:srgbClr val="505050">
                          <a:alpha val="24313"/>
                        </a:srgbClr>
                      </a:solidFill>
                      <a:prstDash val="solid"/>
                      <a:round/>
                      <a:headEnd type="none" w="med" len="med"/>
                      <a:tailEnd type="none" w="med" len="med"/>
                    </a:lnT>
                    <a:lnB w="9525" cap="flat" cmpd="sng">
                      <a:solidFill>
                        <a:srgbClr val="505050">
                          <a:alpha val="24313"/>
                        </a:srgbClr>
                      </a:solidFill>
                      <a:prstDash val="solid"/>
                      <a:round/>
                      <a:headEnd type="none" w="med" len="med"/>
                      <a:tailEnd type="none" w="med" len="med"/>
                    </a:lnB>
                    <a:solidFill>
                      <a:srgbClr val="F2F2F2"/>
                    </a:solidFill>
                  </a:tcPr>
                </a:tc>
                <a:tc>
                  <a:txBody>
                    <a:bodyPr/>
                    <a:lstStyle/>
                    <a:p>
                      <a:pPr marL="0" marR="0" lvl="0" indent="0" algn="ctr" rtl="0">
                        <a:lnSpc>
                          <a:spcPct val="100000"/>
                        </a:lnSpc>
                        <a:spcBef>
                          <a:spcPts val="0"/>
                        </a:spcBef>
                        <a:spcAft>
                          <a:spcPts val="0"/>
                        </a:spcAft>
                        <a:buClr>
                          <a:schemeClr val="dk2"/>
                        </a:buClr>
                        <a:buSzPct val="25000"/>
                        <a:buFont typeface="Trebuchet MS"/>
                        <a:buNone/>
                      </a:pPr>
                      <a:r>
                        <a:rPr lang="en-US" sz="1800" u="none" strike="noStrike" cap="none">
                          <a:solidFill>
                            <a:schemeClr val="dk2"/>
                          </a:solidFill>
                          <a:latin typeface="Trebuchet MS"/>
                          <a:ea typeface="Trebuchet MS"/>
                          <a:cs typeface="Trebuchet MS"/>
                          <a:sym typeface="Trebuchet MS"/>
                        </a:rPr>
                        <a:t>8 : 85.07 %</a:t>
                      </a:r>
                    </a:p>
                  </a:txBody>
                  <a:tcPr marL="0" marR="0" marT="45722" marB="45722" anchor="ctr">
                    <a:lnL w="9525" cap="flat" cmpd="sng">
                      <a:solidFill>
                        <a:srgbClr val="505050">
                          <a:alpha val="24313"/>
                        </a:srgbClr>
                      </a:solidFill>
                      <a:prstDash val="solid"/>
                      <a:round/>
                      <a:headEnd type="none" w="med" len="med"/>
                      <a:tailEnd type="none" w="med" len="med"/>
                    </a:lnL>
                    <a:lnR w="9525" cap="flat" cmpd="sng">
                      <a:solidFill>
                        <a:srgbClr val="505050">
                          <a:alpha val="24313"/>
                        </a:srgbClr>
                      </a:solidFill>
                      <a:prstDash val="solid"/>
                      <a:round/>
                      <a:headEnd type="none" w="med" len="med"/>
                      <a:tailEnd type="none" w="med" len="med"/>
                    </a:lnR>
                    <a:lnT w="9525" cap="flat" cmpd="sng">
                      <a:solidFill>
                        <a:srgbClr val="505050">
                          <a:alpha val="24313"/>
                        </a:srgbClr>
                      </a:solidFill>
                      <a:prstDash val="solid"/>
                      <a:round/>
                      <a:headEnd type="none" w="med" len="med"/>
                      <a:tailEnd type="none" w="med" len="med"/>
                    </a:lnT>
                    <a:lnB w="9525" cap="flat" cmpd="sng">
                      <a:solidFill>
                        <a:srgbClr val="505050">
                          <a:alpha val="24313"/>
                        </a:srgbClr>
                      </a:solidFill>
                      <a:prstDash val="solid"/>
                      <a:round/>
                      <a:headEnd type="none" w="med" len="med"/>
                      <a:tailEnd type="none" w="med" len="med"/>
                    </a:lnB>
                    <a:solidFill>
                      <a:srgbClr val="B9B9B9"/>
                    </a:solidFill>
                  </a:tcPr>
                </a:tc>
                <a:tc>
                  <a:txBody>
                    <a:bodyPr/>
                    <a:lstStyle/>
                    <a:p>
                      <a:pPr marL="0" marR="0" lvl="0" indent="0" algn="ctr" rtl="0">
                        <a:lnSpc>
                          <a:spcPct val="100000"/>
                        </a:lnSpc>
                        <a:spcBef>
                          <a:spcPts val="0"/>
                        </a:spcBef>
                        <a:spcAft>
                          <a:spcPts val="0"/>
                        </a:spcAft>
                        <a:buClr>
                          <a:schemeClr val="dk2"/>
                        </a:buClr>
                        <a:buSzPct val="25000"/>
                        <a:buFont typeface="Trebuchet MS"/>
                        <a:buNone/>
                      </a:pPr>
                      <a:r>
                        <a:rPr lang="en-US" sz="1800" u="none" strike="noStrike" cap="none">
                          <a:solidFill>
                            <a:schemeClr val="dk2"/>
                          </a:solidFill>
                          <a:latin typeface="Trebuchet MS"/>
                          <a:ea typeface="Trebuchet MS"/>
                          <a:cs typeface="Trebuchet MS"/>
                          <a:sym typeface="Trebuchet MS"/>
                        </a:rPr>
                        <a:t>8 : 79.72 %</a:t>
                      </a:r>
                    </a:p>
                  </a:txBody>
                  <a:tcPr marL="0" marR="0" marT="45722" marB="45722" anchor="ctr">
                    <a:lnL w="9525" cap="flat" cmpd="sng">
                      <a:solidFill>
                        <a:srgbClr val="505050">
                          <a:alpha val="24313"/>
                        </a:srgbClr>
                      </a:solidFill>
                      <a:prstDash val="solid"/>
                      <a:round/>
                      <a:headEnd type="none" w="med" len="med"/>
                      <a:tailEnd type="none" w="med" len="med"/>
                    </a:lnL>
                    <a:lnR w="9525" cap="flat" cmpd="sng">
                      <a:solidFill>
                        <a:srgbClr val="505050">
                          <a:alpha val="24313"/>
                        </a:srgbClr>
                      </a:solidFill>
                      <a:prstDash val="solid"/>
                      <a:round/>
                      <a:headEnd type="none" w="med" len="med"/>
                      <a:tailEnd type="none" w="med" len="med"/>
                    </a:lnR>
                    <a:lnT w="9525" cap="flat" cmpd="sng">
                      <a:solidFill>
                        <a:srgbClr val="505050">
                          <a:alpha val="24313"/>
                        </a:srgbClr>
                      </a:solidFill>
                      <a:prstDash val="solid"/>
                      <a:round/>
                      <a:headEnd type="none" w="med" len="med"/>
                      <a:tailEnd type="none" w="med" len="med"/>
                    </a:lnT>
                    <a:lnB w="9525" cap="flat" cmpd="sng">
                      <a:solidFill>
                        <a:srgbClr val="505050">
                          <a:alpha val="24313"/>
                        </a:srgbClr>
                      </a:solidFill>
                      <a:prstDash val="solid"/>
                      <a:round/>
                      <a:headEnd type="none" w="med" len="med"/>
                      <a:tailEnd type="none" w="med" len="med"/>
                    </a:lnB>
                    <a:solidFill>
                      <a:srgbClr val="B9B9B9"/>
                    </a:solidFill>
                  </a:tcPr>
                </a:tc>
                <a:extLst>
                  <a:ext uri="{0D108BD9-81ED-4DB2-BD59-A6C34878D82A}">
                    <a16:rowId xmlns:a16="http://schemas.microsoft.com/office/drawing/2014/main" val="10004"/>
                  </a:ext>
                </a:extLst>
              </a:tr>
              <a:tr h="509333">
                <a:tc>
                  <a:txBody>
                    <a:bodyPr/>
                    <a:lstStyle/>
                    <a:p>
                      <a:pPr marL="0" marR="0" lvl="0" indent="0" algn="l" rtl="0">
                        <a:lnSpc>
                          <a:spcPct val="90000"/>
                        </a:lnSpc>
                        <a:spcBef>
                          <a:spcPts val="0"/>
                        </a:spcBef>
                        <a:spcAft>
                          <a:spcPts val="0"/>
                        </a:spcAft>
                        <a:buClr>
                          <a:srgbClr val="000000"/>
                        </a:buClr>
                        <a:buSzPct val="25000"/>
                        <a:buFont typeface="Arial"/>
                        <a:buNone/>
                      </a:pPr>
                      <a:endParaRPr sz="2000" b="1" u="none" strike="noStrike" cap="none">
                        <a:solidFill>
                          <a:schemeClr val="dk2"/>
                        </a:solidFill>
                      </a:endParaRPr>
                    </a:p>
                  </a:txBody>
                  <a:tcPr marL="203194" marR="101611" marT="50806" marB="50806" anchor="ctr">
                    <a:lnL w="9525" cap="flat" cmpd="sng">
                      <a:solidFill>
                        <a:srgbClr val="000000">
                          <a:alpha val="0"/>
                        </a:srgbClr>
                      </a:solidFill>
                      <a:prstDash val="solid"/>
                      <a:round/>
                      <a:headEnd type="none" w="med" len="med"/>
                      <a:tailEnd type="none" w="med" len="med"/>
                    </a:lnL>
                    <a:lnR w="9525" cap="flat" cmpd="sng">
                      <a:solidFill>
                        <a:srgbClr val="505050">
                          <a:alpha val="24313"/>
                        </a:srgbClr>
                      </a:solidFill>
                      <a:prstDash val="solid"/>
                      <a:round/>
                      <a:headEnd type="none" w="med" len="med"/>
                      <a:tailEnd type="none" w="med" len="med"/>
                    </a:lnR>
                    <a:lnT w="9525" cap="flat" cmpd="sng">
                      <a:solidFill>
                        <a:srgbClr val="505050">
                          <a:alpha val="24313"/>
                        </a:srgbClr>
                      </a:solidFill>
                      <a:prstDash val="solid"/>
                      <a:round/>
                      <a:headEnd type="none" w="med" len="med"/>
                      <a:tailEnd type="none" w="med" len="med"/>
                    </a:lnT>
                    <a:lnB w="9525" cap="flat" cmpd="sng">
                      <a:solidFill>
                        <a:srgbClr val="505050">
                          <a:alpha val="24313"/>
                        </a:srgbClr>
                      </a:solidFill>
                      <a:prstDash val="solid"/>
                      <a:round/>
                      <a:headEnd type="none" w="med" len="med"/>
                      <a:tailEnd type="none" w="med" len="med"/>
                    </a:lnB>
                    <a:solidFill>
                      <a:srgbClr val="F2F2F2"/>
                    </a:solidFill>
                  </a:tcPr>
                </a:tc>
                <a:tc>
                  <a:txBody>
                    <a:bodyPr/>
                    <a:lstStyle/>
                    <a:p>
                      <a:pPr marL="0" marR="0" lvl="0" indent="0" algn="ctr" rtl="0">
                        <a:lnSpc>
                          <a:spcPct val="100000"/>
                        </a:lnSpc>
                        <a:spcBef>
                          <a:spcPts val="0"/>
                        </a:spcBef>
                        <a:spcAft>
                          <a:spcPts val="0"/>
                        </a:spcAft>
                        <a:buClr>
                          <a:schemeClr val="dk2"/>
                        </a:buClr>
                        <a:buSzPct val="25000"/>
                        <a:buFont typeface="Trebuchet MS"/>
                        <a:buNone/>
                      </a:pPr>
                      <a:r>
                        <a:rPr lang="en-US" sz="1800" u="none" strike="noStrike" cap="none">
                          <a:solidFill>
                            <a:schemeClr val="dk2"/>
                          </a:solidFill>
                          <a:latin typeface="Trebuchet MS"/>
                          <a:ea typeface="Trebuchet MS"/>
                          <a:cs typeface="Trebuchet MS"/>
                          <a:sym typeface="Trebuchet MS"/>
                        </a:rPr>
                        <a:t>0 : 99.00 %</a:t>
                      </a:r>
                    </a:p>
                  </a:txBody>
                  <a:tcPr marL="0" marR="0" marT="45722" marB="45722" anchor="ctr">
                    <a:lnL w="9525" cap="flat" cmpd="sng">
                      <a:solidFill>
                        <a:srgbClr val="505050">
                          <a:alpha val="24313"/>
                        </a:srgbClr>
                      </a:solidFill>
                      <a:prstDash val="solid"/>
                      <a:round/>
                      <a:headEnd type="none" w="med" len="med"/>
                      <a:tailEnd type="none" w="med" len="med"/>
                    </a:lnL>
                    <a:lnR w="9525" cap="flat" cmpd="sng">
                      <a:solidFill>
                        <a:srgbClr val="505050">
                          <a:alpha val="24313"/>
                        </a:srgbClr>
                      </a:solidFill>
                      <a:prstDash val="solid"/>
                      <a:round/>
                      <a:headEnd type="none" w="med" len="med"/>
                      <a:tailEnd type="none" w="med" len="med"/>
                    </a:lnR>
                    <a:lnT w="9525" cap="flat" cmpd="sng">
                      <a:solidFill>
                        <a:srgbClr val="505050">
                          <a:alpha val="24313"/>
                        </a:srgbClr>
                      </a:solidFill>
                      <a:prstDash val="solid"/>
                      <a:round/>
                      <a:headEnd type="none" w="med" len="med"/>
                      <a:tailEnd type="none" w="med" len="med"/>
                    </a:lnT>
                    <a:lnB w="9525" cap="flat" cmpd="sng">
                      <a:solidFill>
                        <a:srgbClr val="505050">
                          <a:alpha val="24313"/>
                        </a:srgbClr>
                      </a:solidFill>
                      <a:prstDash val="solid"/>
                      <a:round/>
                      <a:headEnd type="none" w="med" len="med"/>
                      <a:tailEnd type="none" w="med" len="med"/>
                    </a:lnB>
                    <a:solidFill>
                      <a:srgbClr val="B9B9B9"/>
                    </a:solidFill>
                  </a:tcPr>
                </a:tc>
                <a:tc>
                  <a:txBody>
                    <a:bodyPr/>
                    <a:lstStyle/>
                    <a:p>
                      <a:pPr marL="0" marR="0" lvl="0" indent="0" algn="ctr" rtl="0">
                        <a:lnSpc>
                          <a:spcPct val="100000"/>
                        </a:lnSpc>
                        <a:spcBef>
                          <a:spcPts val="0"/>
                        </a:spcBef>
                        <a:spcAft>
                          <a:spcPts val="0"/>
                        </a:spcAft>
                        <a:buClr>
                          <a:schemeClr val="dk2"/>
                        </a:buClr>
                        <a:buSzPct val="25000"/>
                        <a:buFont typeface="Trebuchet MS"/>
                        <a:buNone/>
                      </a:pPr>
                      <a:r>
                        <a:rPr lang="en-US" sz="1800" u="none" strike="noStrike" cap="none">
                          <a:solidFill>
                            <a:schemeClr val="dk2"/>
                          </a:solidFill>
                          <a:latin typeface="Trebuchet MS"/>
                          <a:ea typeface="Trebuchet MS"/>
                          <a:cs typeface="Trebuchet MS"/>
                          <a:sym typeface="Trebuchet MS"/>
                        </a:rPr>
                        <a:t>0 : 95.82 %</a:t>
                      </a:r>
                    </a:p>
                  </a:txBody>
                  <a:tcPr marL="0" marR="0" marT="45722" marB="45722" anchor="ctr">
                    <a:lnL w="9525" cap="flat" cmpd="sng">
                      <a:solidFill>
                        <a:srgbClr val="505050">
                          <a:alpha val="24313"/>
                        </a:srgbClr>
                      </a:solidFill>
                      <a:prstDash val="solid"/>
                      <a:round/>
                      <a:headEnd type="none" w="med" len="med"/>
                      <a:tailEnd type="none" w="med" len="med"/>
                    </a:lnL>
                    <a:lnR w="9525" cap="flat" cmpd="sng">
                      <a:solidFill>
                        <a:srgbClr val="505050">
                          <a:alpha val="24313"/>
                        </a:srgbClr>
                      </a:solidFill>
                      <a:prstDash val="solid"/>
                      <a:round/>
                      <a:headEnd type="none" w="med" len="med"/>
                      <a:tailEnd type="none" w="med" len="med"/>
                    </a:lnR>
                    <a:lnT w="9525" cap="flat" cmpd="sng">
                      <a:solidFill>
                        <a:srgbClr val="505050">
                          <a:alpha val="24313"/>
                        </a:srgbClr>
                      </a:solidFill>
                      <a:prstDash val="solid"/>
                      <a:round/>
                      <a:headEnd type="none" w="med" len="med"/>
                      <a:tailEnd type="none" w="med" len="med"/>
                    </a:lnT>
                    <a:lnB w="9525" cap="flat" cmpd="sng">
                      <a:solidFill>
                        <a:srgbClr val="505050">
                          <a:alpha val="24313"/>
                        </a:srgbClr>
                      </a:solidFill>
                      <a:prstDash val="solid"/>
                      <a:round/>
                      <a:headEnd type="none" w="med" len="med"/>
                      <a:tailEnd type="none" w="med" len="med"/>
                    </a:lnB>
                    <a:solidFill>
                      <a:srgbClr val="B9B9B9"/>
                    </a:solidFill>
                  </a:tcPr>
                </a:tc>
                <a:extLst>
                  <a:ext uri="{0D108BD9-81ED-4DB2-BD59-A6C34878D82A}">
                    <a16:rowId xmlns:a16="http://schemas.microsoft.com/office/drawing/2014/main" val="10005"/>
                  </a:ext>
                </a:extLst>
              </a:tr>
              <a:tr h="509333">
                <a:tc>
                  <a:txBody>
                    <a:bodyPr/>
                    <a:lstStyle/>
                    <a:p>
                      <a:pPr marL="0" marR="0" lvl="0" indent="0" algn="l" rtl="0">
                        <a:lnSpc>
                          <a:spcPct val="90000"/>
                        </a:lnSpc>
                        <a:spcBef>
                          <a:spcPts val="0"/>
                        </a:spcBef>
                        <a:spcAft>
                          <a:spcPts val="0"/>
                        </a:spcAft>
                        <a:buClr>
                          <a:srgbClr val="000000"/>
                        </a:buClr>
                        <a:buSzPct val="25000"/>
                        <a:buFont typeface="Arial"/>
                        <a:buNone/>
                      </a:pPr>
                      <a:endParaRPr sz="2000" b="1" u="none" strike="noStrike" cap="none">
                        <a:solidFill>
                          <a:schemeClr val="dk2"/>
                        </a:solidFill>
                      </a:endParaRPr>
                    </a:p>
                  </a:txBody>
                  <a:tcPr marL="203194" marR="101611" marT="50806" marB="50806" anchor="ctr">
                    <a:lnL w="9525" cap="flat" cmpd="sng">
                      <a:solidFill>
                        <a:srgbClr val="000000">
                          <a:alpha val="0"/>
                        </a:srgbClr>
                      </a:solidFill>
                      <a:prstDash val="solid"/>
                      <a:round/>
                      <a:headEnd type="none" w="med" len="med"/>
                      <a:tailEnd type="none" w="med" len="med"/>
                    </a:lnL>
                    <a:lnR w="9525" cap="flat" cmpd="sng">
                      <a:solidFill>
                        <a:srgbClr val="505050">
                          <a:alpha val="24313"/>
                        </a:srgbClr>
                      </a:solidFill>
                      <a:prstDash val="solid"/>
                      <a:round/>
                      <a:headEnd type="none" w="med" len="med"/>
                      <a:tailEnd type="none" w="med" len="med"/>
                    </a:lnR>
                    <a:lnT w="9525" cap="flat" cmpd="sng">
                      <a:solidFill>
                        <a:srgbClr val="505050">
                          <a:alpha val="24313"/>
                        </a:srgbClr>
                      </a:solidFill>
                      <a:prstDash val="solid"/>
                      <a:round/>
                      <a:headEnd type="none" w="med" len="med"/>
                      <a:tailEnd type="none" w="med" len="med"/>
                    </a:lnT>
                    <a:lnB w="9525" cap="flat" cmpd="sng">
                      <a:solidFill>
                        <a:srgbClr val="505050">
                          <a:alpha val="24313"/>
                        </a:srgbClr>
                      </a:solidFill>
                      <a:prstDash val="solid"/>
                      <a:round/>
                      <a:headEnd type="none" w="med" len="med"/>
                      <a:tailEnd type="none" w="med" len="med"/>
                    </a:lnB>
                    <a:solidFill>
                      <a:srgbClr val="F2F2F2"/>
                    </a:solidFill>
                  </a:tcPr>
                </a:tc>
                <a:tc>
                  <a:txBody>
                    <a:bodyPr/>
                    <a:lstStyle/>
                    <a:p>
                      <a:pPr marL="0" marR="0" lvl="0" indent="0" algn="ctr" rtl="0">
                        <a:lnSpc>
                          <a:spcPct val="100000"/>
                        </a:lnSpc>
                        <a:spcBef>
                          <a:spcPts val="0"/>
                        </a:spcBef>
                        <a:spcAft>
                          <a:spcPts val="0"/>
                        </a:spcAft>
                        <a:buClr>
                          <a:schemeClr val="dk2"/>
                        </a:buClr>
                        <a:buSzPct val="25000"/>
                        <a:buFont typeface="Trebuchet MS"/>
                        <a:buNone/>
                      </a:pPr>
                      <a:r>
                        <a:rPr lang="en-US" sz="1800" u="none" strike="noStrike" cap="none">
                          <a:solidFill>
                            <a:schemeClr val="dk2"/>
                          </a:solidFill>
                          <a:latin typeface="Trebuchet MS"/>
                          <a:ea typeface="Trebuchet MS"/>
                          <a:cs typeface="Trebuchet MS"/>
                          <a:sym typeface="Trebuchet MS"/>
                        </a:rPr>
                        <a:t>8 : 99.69 %</a:t>
                      </a:r>
                    </a:p>
                  </a:txBody>
                  <a:tcPr marL="0" marR="0" marT="45722" marB="45722" anchor="ctr">
                    <a:lnL w="9525" cap="flat" cmpd="sng">
                      <a:solidFill>
                        <a:srgbClr val="505050">
                          <a:alpha val="24313"/>
                        </a:srgbClr>
                      </a:solidFill>
                      <a:prstDash val="solid"/>
                      <a:round/>
                      <a:headEnd type="none" w="med" len="med"/>
                      <a:tailEnd type="none" w="med" len="med"/>
                    </a:lnL>
                    <a:lnR w="9525" cap="flat" cmpd="sng">
                      <a:solidFill>
                        <a:srgbClr val="505050">
                          <a:alpha val="24313"/>
                        </a:srgbClr>
                      </a:solidFill>
                      <a:prstDash val="solid"/>
                      <a:round/>
                      <a:headEnd type="none" w="med" len="med"/>
                      <a:tailEnd type="none" w="med" len="med"/>
                    </a:lnR>
                    <a:lnT w="9525" cap="flat" cmpd="sng">
                      <a:solidFill>
                        <a:srgbClr val="505050">
                          <a:alpha val="24313"/>
                        </a:srgbClr>
                      </a:solidFill>
                      <a:prstDash val="solid"/>
                      <a:round/>
                      <a:headEnd type="none" w="med" len="med"/>
                      <a:tailEnd type="none" w="med" len="med"/>
                    </a:lnT>
                    <a:lnB w="9525" cap="flat" cmpd="sng">
                      <a:solidFill>
                        <a:srgbClr val="505050">
                          <a:alpha val="24313"/>
                        </a:srgbClr>
                      </a:solidFill>
                      <a:prstDash val="solid"/>
                      <a:round/>
                      <a:headEnd type="none" w="med" len="med"/>
                      <a:tailEnd type="none" w="med" len="med"/>
                    </a:lnB>
                    <a:solidFill>
                      <a:schemeClr val="lt1"/>
                    </a:solidFill>
                  </a:tcPr>
                </a:tc>
                <a:tc>
                  <a:txBody>
                    <a:bodyPr/>
                    <a:lstStyle/>
                    <a:p>
                      <a:pPr marL="0" marR="0" lvl="0" indent="0" algn="ctr" rtl="0">
                        <a:lnSpc>
                          <a:spcPct val="100000"/>
                        </a:lnSpc>
                        <a:spcBef>
                          <a:spcPts val="0"/>
                        </a:spcBef>
                        <a:spcAft>
                          <a:spcPts val="0"/>
                        </a:spcAft>
                        <a:buClr>
                          <a:schemeClr val="dk2"/>
                        </a:buClr>
                        <a:buSzPct val="25000"/>
                        <a:buFont typeface="Trebuchet MS"/>
                        <a:buNone/>
                      </a:pPr>
                      <a:r>
                        <a:rPr lang="en-US" sz="1800" u="none" strike="noStrike" cap="none">
                          <a:solidFill>
                            <a:schemeClr val="dk2"/>
                          </a:solidFill>
                          <a:latin typeface="Trebuchet MS"/>
                          <a:ea typeface="Trebuchet MS"/>
                          <a:cs typeface="Trebuchet MS"/>
                          <a:sym typeface="Trebuchet MS"/>
                        </a:rPr>
                        <a:t>8 : 100.0 %</a:t>
                      </a:r>
                    </a:p>
                  </a:txBody>
                  <a:tcPr marL="0" marR="0" marT="45722" marB="45722" anchor="ctr">
                    <a:lnL w="9525" cap="flat" cmpd="sng">
                      <a:solidFill>
                        <a:srgbClr val="505050">
                          <a:alpha val="24313"/>
                        </a:srgbClr>
                      </a:solidFill>
                      <a:prstDash val="solid"/>
                      <a:round/>
                      <a:headEnd type="none" w="med" len="med"/>
                      <a:tailEnd type="none" w="med" len="med"/>
                    </a:lnL>
                    <a:lnR w="9525" cap="flat" cmpd="sng">
                      <a:solidFill>
                        <a:srgbClr val="505050">
                          <a:alpha val="24313"/>
                        </a:srgbClr>
                      </a:solidFill>
                      <a:prstDash val="solid"/>
                      <a:round/>
                      <a:headEnd type="none" w="med" len="med"/>
                      <a:tailEnd type="none" w="med" len="med"/>
                    </a:lnR>
                    <a:lnT w="9525" cap="flat" cmpd="sng">
                      <a:solidFill>
                        <a:srgbClr val="505050">
                          <a:alpha val="24313"/>
                        </a:srgbClr>
                      </a:solidFill>
                      <a:prstDash val="solid"/>
                      <a:round/>
                      <a:headEnd type="none" w="med" len="med"/>
                      <a:tailEnd type="none" w="med" len="med"/>
                    </a:lnT>
                    <a:lnB w="9525" cap="flat" cmpd="sng">
                      <a:solidFill>
                        <a:srgbClr val="505050">
                          <a:alpha val="24313"/>
                        </a:srgbClr>
                      </a:solidFill>
                      <a:prstDash val="solid"/>
                      <a:round/>
                      <a:headEnd type="none" w="med" len="med"/>
                      <a:tailEnd type="none" w="med" len="med"/>
                    </a:lnB>
                    <a:solidFill>
                      <a:schemeClr val="lt1"/>
                    </a:solidFill>
                  </a:tcPr>
                </a:tc>
                <a:extLst>
                  <a:ext uri="{0D108BD9-81ED-4DB2-BD59-A6C34878D82A}">
                    <a16:rowId xmlns:a16="http://schemas.microsoft.com/office/drawing/2014/main" val="10006"/>
                  </a:ext>
                </a:extLst>
              </a:tr>
              <a:tr h="509333">
                <a:tc>
                  <a:txBody>
                    <a:bodyPr/>
                    <a:lstStyle/>
                    <a:p>
                      <a:pPr marL="0" marR="0" lvl="0" indent="0" algn="l" rtl="0">
                        <a:lnSpc>
                          <a:spcPct val="90000"/>
                        </a:lnSpc>
                        <a:spcBef>
                          <a:spcPts val="0"/>
                        </a:spcBef>
                        <a:spcAft>
                          <a:spcPts val="0"/>
                        </a:spcAft>
                        <a:buClr>
                          <a:srgbClr val="000000"/>
                        </a:buClr>
                        <a:buSzPct val="25000"/>
                        <a:buFont typeface="Arial"/>
                        <a:buNone/>
                      </a:pPr>
                      <a:endParaRPr sz="2000" b="1" u="none" strike="noStrike" cap="none">
                        <a:solidFill>
                          <a:schemeClr val="dk2"/>
                        </a:solidFill>
                      </a:endParaRPr>
                    </a:p>
                  </a:txBody>
                  <a:tcPr marL="203194" marR="101611" marT="50806" marB="50806" anchor="ctr">
                    <a:lnL w="9525" cap="flat" cmpd="sng">
                      <a:solidFill>
                        <a:srgbClr val="000000">
                          <a:alpha val="0"/>
                        </a:srgbClr>
                      </a:solidFill>
                      <a:prstDash val="solid"/>
                      <a:round/>
                      <a:headEnd type="none" w="med" len="med"/>
                      <a:tailEnd type="none" w="med" len="med"/>
                    </a:lnL>
                    <a:lnR w="9525" cap="flat" cmpd="sng">
                      <a:solidFill>
                        <a:srgbClr val="505050">
                          <a:alpha val="24313"/>
                        </a:srgbClr>
                      </a:solidFill>
                      <a:prstDash val="solid"/>
                      <a:round/>
                      <a:headEnd type="none" w="med" len="med"/>
                      <a:tailEnd type="none" w="med" len="med"/>
                    </a:lnR>
                    <a:lnT w="9525" cap="flat" cmpd="sng">
                      <a:solidFill>
                        <a:srgbClr val="505050">
                          <a:alpha val="24313"/>
                        </a:srgbClr>
                      </a:solidFill>
                      <a:prstDash val="solid"/>
                      <a:round/>
                      <a:headEnd type="none" w="med" len="med"/>
                      <a:tailEnd type="none" w="med" len="med"/>
                    </a:lnT>
                    <a:lnB w="9525" cap="flat" cmpd="sng">
                      <a:solidFill>
                        <a:schemeClr val="dk1"/>
                      </a:solidFill>
                      <a:prstDash val="solid"/>
                      <a:round/>
                      <a:headEnd type="none" w="med" len="med"/>
                      <a:tailEnd type="none" w="med" len="med"/>
                    </a:lnB>
                    <a:solidFill>
                      <a:srgbClr val="F2F2F2"/>
                    </a:solidFill>
                  </a:tcPr>
                </a:tc>
                <a:tc>
                  <a:txBody>
                    <a:bodyPr/>
                    <a:lstStyle/>
                    <a:p>
                      <a:pPr marL="0" marR="0" lvl="0" indent="0" algn="ctr" rtl="0">
                        <a:lnSpc>
                          <a:spcPct val="100000"/>
                        </a:lnSpc>
                        <a:spcBef>
                          <a:spcPts val="0"/>
                        </a:spcBef>
                        <a:spcAft>
                          <a:spcPts val="0"/>
                        </a:spcAft>
                        <a:buClr>
                          <a:schemeClr val="dk2"/>
                        </a:buClr>
                        <a:buSzPct val="25000"/>
                        <a:buFont typeface="Trebuchet MS"/>
                        <a:buNone/>
                      </a:pPr>
                      <a:r>
                        <a:rPr lang="en-US" sz="1800" u="none" strike="noStrike" cap="none">
                          <a:solidFill>
                            <a:schemeClr val="dk2"/>
                          </a:solidFill>
                          <a:latin typeface="Trebuchet MS"/>
                          <a:ea typeface="Trebuchet MS"/>
                          <a:cs typeface="Trebuchet MS"/>
                          <a:sym typeface="Trebuchet MS"/>
                        </a:rPr>
                        <a:t>8 : 54.75 %</a:t>
                      </a:r>
                    </a:p>
                  </a:txBody>
                  <a:tcPr marL="0" marR="0" marT="45722" marB="45722" anchor="ctr">
                    <a:lnL w="9525" cap="flat" cmpd="sng">
                      <a:solidFill>
                        <a:srgbClr val="505050">
                          <a:alpha val="24313"/>
                        </a:srgbClr>
                      </a:solidFill>
                      <a:prstDash val="solid"/>
                      <a:round/>
                      <a:headEnd type="none" w="med" len="med"/>
                      <a:tailEnd type="none" w="med" len="med"/>
                    </a:lnL>
                    <a:lnR w="9525" cap="flat" cmpd="sng">
                      <a:solidFill>
                        <a:srgbClr val="505050">
                          <a:alpha val="24313"/>
                        </a:srgbClr>
                      </a:solidFill>
                      <a:prstDash val="solid"/>
                      <a:round/>
                      <a:headEnd type="none" w="med" len="med"/>
                      <a:tailEnd type="none" w="med" len="med"/>
                    </a:lnR>
                    <a:lnT w="9525" cap="flat" cmpd="sng">
                      <a:solidFill>
                        <a:srgbClr val="505050">
                          <a:alpha val="24313"/>
                        </a:srgbClr>
                      </a:solidFill>
                      <a:prstDash val="solid"/>
                      <a:round/>
                      <a:headEnd type="none" w="med" len="med"/>
                      <a:tailEnd type="none" w="med" len="med"/>
                    </a:lnT>
                    <a:lnB w="9525" cap="flat" cmpd="sng">
                      <a:solidFill>
                        <a:schemeClr val="dk1"/>
                      </a:solidFill>
                      <a:prstDash val="solid"/>
                      <a:round/>
                      <a:headEnd type="none" w="med" len="med"/>
                      <a:tailEnd type="none" w="med" len="med"/>
                    </a:lnB>
                    <a:solidFill>
                      <a:srgbClr val="B9B9B9"/>
                    </a:solidFill>
                  </a:tcPr>
                </a:tc>
                <a:tc>
                  <a:txBody>
                    <a:bodyPr/>
                    <a:lstStyle/>
                    <a:p>
                      <a:pPr marL="0" marR="0" lvl="0" indent="0" algn="ctr" rtl="0">
                        <a:lnSpc>
                          <a:spcPct val="100000"/>
                        </a:lnSpc>
                        <a:spcBef>
                          <a:spcPts val="0"/>
                        </a:spcBef>
                        <a:spcAft>
                          <a:spcPts val="0"/>
                        </a:spcAft>
                        <a:buClr>
                          <a:schemeClr val="dk2"/>
                        </a:buClr>
                        <a:buSzPct val="25000"/>
                        <a:buFont typeface="Trebuchet MS"/>
                        <a:buNone/>
                      </a:pPr>
                      <a:r>
                        <a:rPr lang="en-US" sz="1800" u="none" strike="noStrike" cap="none">
                          <a:solidFill>
                            <a:schemeClr val="dk2"/>
                          </a:solidFill>
                          <a:latin typeface="Trebuchet MS"/>
                          <a:ea typeface="Trebuchet MS"/>
                          <a:cs typeface="Trebuchet MS"/>
                          <a:sym typeface="Trebuchet MS"/>
                        </a:rPr>
                        <a:t>2 : 70.57 %</a:t>
                      </a:r>
                    </a:p>
                  </a:txBody>
                  <a:tcPr marL="0" marR="0" marT="45722" marB="45722" anchor="ctr">
                    <a:lnL w="9525" cap="flat" cmpd="sng">
                      <a:solidFill>
                        <a:srgbClr val="505050">
                          <a:alpha val="24313"/>
                        </a:srgbClr>
                      </a:solidFill>
                      <a:prstDash val="solid"/>
                      <a:round/>
                      <a:headEnd type="none" w="med" len="med"/>
                      <a:tailEnd type="none" w="med" len="med"/>
                    </a:lnL>
                    <a:lnR w="9525" cap="flat" cmpd="sng">
                      <a:solidFill>
                        <a:srgbClr val="505050">
                          <a:alpha val="24313"/>
                        </a:srgbClr>
                      </a:solidFill>
                      <a:prstDash val="solid"/>
                      <a:round/>
                      <a:headEnd type="none" w="med" len="med"/>
                      <a:tailEnd type="none" w="med" len="med"/>
                    </a:lnR>
                    <a:lnT w="9525" cap="flat" cmpd="sng">
                      <a:solidFill>
                        <a:srgbClr val="505050">
                          <a:alpha val="24313"/>
                        </a:srgbClr>
                      </a:solidFill>
                      <a:prstDash val="solid"/>
                      <a:round/>
                      <a:headEnd type="none" w="med" len="med"/>
                      <a:tailEnd type="none" w="med" len="med"/>
                    </a:lnT>
                    <a:lnB w="9525" cap="flat" cmpd="sng">
                      <a:solidFill>
                        <a:schemeClr val="dk1"/>
                      </a:solidFill>
                      <a:prstDash val="solid"/>
                      <a:round/>
                      <a:headEnd type="none" w="med" len="med"/>
                      <a:tailEnd type="none" w="med" len="med"/>
                    </a:lnB>
                    <a:solidFill>
                      <a:srgbClr val="B9B9B9"/>
                    </a:solidFill>
                  </a:tcPr>
                </a:tc>
                <a:extLst>
                  <a:ext uri="{0D108BD9-81ED-4DB2-BD59-A6C34878D82A}">
                    <a16:rowId xmlns:a16="http://schemas.microsoft.com/office/drawing/2014/main" val="10007"/>
                  </a:ext>
                </a:extLst>
              </a:tr>
            </a:tbl>
          </a:graphicData>
        </a:graphic>
      </p:graphicFrame>
      <p:sp>
        <p:nvSpPr>
          <p:cNvPr id="1620" name="Shape 1620"/>
          <p:cNvSpPr txBox="1">
            <a:spLocks noGrp="1"/>
          </p:cNvSpPr>
          <p:nvPr>
            <p:ph type="title"/>
          </p:nvPr>
        </p:nvSpPr>
        <p:spPr>
          <a:xfrm>
            <a:off x="553719" y="734695"/>
            <a:ext cx="11084559" cy="656590"/>
          </a:xfrm>
          <a:prstGeom prst="rect">
            <a:avLst/>
          </a:prstGeom>
          <a:noFill/>
          <a:ln>
            <a:noFill/>
          </a:ln>
        </p:spPr>
        <p:txBody>
          <a:bodyPr lIns="101583" tIns="50778" rIns="101583" bIns="50778" anchor="b" anchorCtr="0">
            <a:noAutofit/>
          </a:bodyPr>
          <a:lstStyle/>
          <a:p>
            <a:pPr>
              <a:buSzPct val="25000"/>
            </a:pPr>
            <a:r>
              <a:rPr lang="en-US" dirty="0"/>
              <a:t>More data</a:t>
            </a:r>
          </a:p>
        </p:txBody>
      </p:sp>
      <p:sp>
        <p:nvSpPr>
          <p:cNvPr id="1621" name="Shape 1621"/>
          <p:cNvSpPr txBox="1">
            <a:spLocks noGrp="1"/>
          </p:cNvSpPr>
          <p:nvPr>
            <p:ph type="body" idx="1"/>
          </p:nvPr>
        </p:nvSpPr>
        <p:spPr>
          <a:xfrm>
            <a:off x="553719" y="1314814"/>
            <a:ext cx="11084559" cy="583847"/>
          </a:xfrm>
          <a:prstGeom prst="rect">
            <a:avLst/>
          </a:prstGeom>
          <a:noFill/>
          <a:ln>
            <a:noFill/>
          </a:ln>
        </p:spPr>
        <p:txBody>
          <a:bodyPr lIns="101583" tIns="50778" rIns="101583" bIns="50778" anchor="t" anchorCtr="0">
            <a:noAutofit/>
          </a:bodyPr>
          <a:lstStyle/>
          <a:p>
            <a:pPr>
              <a:spcBef>
                <a:spcPts val="0"/>
              </a:spcBef>
              <a:spcAft>
                <a:spcPts val="0"/>
              </a:spcAft>
              <a:buSzPct val="25000"/>
            </a:pPr>
            <a:r>
              <a:rPr lang="en-US"/>
              <a:t>Full dataset ( 10 epochs )</a:t>
            </a:r>
          </a:p>
        </p:txBody>
      </p:sp>
      <p:pic>
        <p:nvPicPr>
          <p:cNvPr id="1622" name="Shape 1622"/>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6113822" y="2903595"/>
            <a:ext cx="509403" cy="406399"/>
          </a:xfrm>
          <a:prstGeom prst="rect">
            <a:avLst/>
          </a:prstGeom>
          <a:noFill/>
          <a:ln>
            <a:noFill/>
          </a:ln>
        </p:spPr>
      </p:pic>
      <p:pic>
        <p:nvPicPr>
          <p:cNvPr id="1623" name="Shape 1623"/>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6133928" y="3418842"/>
            <a:ext cx="404489" cy="406399"/>
          </a:xfrm>
          <a:prstGeom prst="rect">
            <a:avLst/>
          </a:prstGeom>
          <a:noFill/>
          <a:ln>
            <a:noFill/>
          </a:ln>
        </p:spPr>
      </p:pic>
      <p:pic>
        <p:nvPicPr>
          <p:cNvPr id="1624" name="Shape 1624"/>
          <p:cNvPicPr preferRelativeResize="0"/>
          <p:nvPr/>
        </p:nvPicPr>
        <p:blipFill rotWithShape="1">
          <a:blip r:embed="rId5" cstate="screen">
            <a:alphaModFix/>
            <a:extLst>
              <a:ext uri="{28A0092B-C50C-407E-A947-70E740481C1C}">
                <a14:useLocalDpi xmlns:a14="http://schemas.microsoft.com/office/drawing/2010/main"/>
              </a:ext>
            </a:extLst>
          </a:blip>
          <a:srcRect/>
          <a:stretch/>
        </p:blipFill>
        <p:spPr>
          <a:xfrm>
            <a:off x="6162603" y="3908908"/>
            <a:ext cx="406399" cy="406399"/>
          </a:xfrm>
          <a:prstGeom prst="rect">
            <a:avLst/>
          </a:prstGeom>
          <a:noFill/>
          <a:ln>
            <a:noFill/>
          </a:ln>
        </p:spPr>
      </p:pic>
      <p:pic>
        <p:nvPicPr>
          <p:cNvPr id="1625" name="Shape 1625"/>
          <p:cNvPicPr preferRelativeResize="0"/>
          <p:nvPr/>
        </p:nvPicPr>
        <p:blipFill rotWithShape="1">
          <a:blip r:embed="rId6" cstate="screen">
            <a:alphaModFix/>
            <a:extLst>
              <a:ext uri="{28A0092B-C50C-407E-A947-70E740481C1C}">
                <a14:useLocalDpi xmlns:a14="http://schemas.microsoft.com/office/drawing/2010/main"/>
              </a:ext>
            </a:extLst>
          </a:blip>
          <a:srcRect/>
          <a:stretch/>
        </p:blipFill>
        <p:spPr>
          <a:xfrm>
            <a:off x="6162603" y="4442862"/>
            <a:ext cx="406399" cy="406399"/>
          </a:xfrm>
          <a:prstGeom prst="rect">
            <a:avLst/>
          </a:prstGeom>
          <a:noFill/>
          <a:ln>
            <a:noFill/>
          </a:ln>
        </p:spPr>
      </p:pic>
      <p:pic>
        <p:nvPicPr>
          <p:cNvPr id="1626" name="Shape 1626"/>
          <p:cNvPicPr preferRelativeResize="0"/>
          <p:nvPr/>
        </p:nvPicPr>
        <p:blipFill rotWithShape="1">
          <a:blip r:embed="rId7" cstate="screen">
            <a:alphaModFix/>
            <a:extLst>
              <a:ext uri="{28A0092B-C50C-407E-A947-70E740481C1C}">
                <a14:useLocalDpi xmlns:a14="http://schemas.microsoft.com/office/drawing/2010/main"/>
              </a:ext>
            </a:extLst>
          </a:blip>
          <a:srcRect/>
          <a:stretch/>
        </p:blipFill>
        <p:spPr>
          <a:xfrm>
            <a:off x="6132016" y="4925675"/>
            <a:ext cx="406399" cy="406399"/>
          </a:xfrm>
          <a:prstGeom prst="rect">
            <a:avLst/>
          </a:prstGeom>
          <a:noFill/>
          <a:ln>
            <a:noFill/>
          </a:ln>
        </p:spPr>
      </p:pic>
      <p:pic>
        <p:nvPicPr>
          <p:cNvPr id="1627" name="Shape 1627"/>
          <p:cNvPicPr preferRelativeResize="0"/>
          <p:nvPr/>
        </p:nvPicPr>
        <p:blipFill rotWithShape="1">
          <a:blip r:embed="rId8" cstate="screen">
            <a:alphaModFix/>
            <a:extLst>
              <a:ext uri="{28A0092B-C50C-407E-A947-70E740481C1C}">
                <a14:useLocalDpi xmlns:a14="http://schemas.microsoft.com/office/drawing/2010/main"/>
              </a:ext>
            </a:extLst>
          </a:blip>
          <a:srcRect/>
          <a:stretch/>
        </p:blipFill>
        <p:spPr>
          <a:xfrm>
            <a:off x="6132016" y="5415744"/>
            <a:ext cx="406399" cy="406399"/>
          </a:xfrm>
          <a:prstGeom prst="rect">
            <a:avLst/>
          </a:prstGeom>
          <a:noFill/>
          <a:ln>
            <a:noFill/>
          </a:ln>
        </p:spPr>
      </p:pic>
      <p:pic>
        <p:nvPicPr>
          <p:cNvPr id="1628" name="Shape 1628"/>
          <p:cNvPicPr preferRelativeResize="0"/>
          <p:nvPr/>
        </p:nvPicPr>
        <p:blipFill rotWithShape="1">
          <a:blip r:embed="rId9" cstate="screen">
            <a:alphaModFix/>
            <a:extLst>
              <a:ext uri="{28A0092B-C50C-407E-A947-70E740481C1C}">
                <a14:useLocalDpi xmlns:a14="http://schemas.microsoft.com/office/drawing/2010/main"/>
              </a:ext>
            </a:extLst>
          </a:blip>
          <a:srcRect/>
          <a:stretch/>
        </p:blipFill>
        <p:spPr>
          <a:xfrm>
            <a:off x="6113822" y="5949696"/>
            <a:ext cx="406399" cy="406399"/>
          </a:xfrm>
          <a:prstGeom prst="rect">
            <a:avLst/>
          </a:prstGeom>
          <a:noFill/>
          <a:ln>
            <a:noFill/>
          </a:ln>
        </p:spPr>
      </p:pic>
      <p:sp>
        <p:nvSpPr>
          <p:cNvPr id="1629" name="Shape 1629"/>
          <p:cNvSpPr txBox="1"/>
          <p:nvPr/>
        </p:nvSpPr>
        <p:spPr>
          <a:xfrm>
            <a:off x="624571" y="2249238"/>
            <a:ext cx="3917936" cy="4132137"/>
          </a:xfrm>
          <a:prstGeom prst="rect">
            <a:avLst/>
          </a:prstGeom>
          <a:noFill/>
          <a:ln>
            <a:noFill/>
          </a:ln>
        </p:spPr>
        <p:txBody>
          <a:bodyPr lIns="101583" tIns="50778" rIns="101583" bIns="50778" anchor="t" anchorCtr="0">
            <a:noAutofit/>
          </a:bodyPr>
          <a:lstStyle/>
          <a:p>
            <a:pPr marL="380996" indent="-380996" defTabSz="1015990">
              <a:lnSpc>
                <a:spcPct val="90000"/>
              </a:lnSpc>
              <a:buClr>
                <a:srgbClr val="B3B3B3"/>
              </a:buClr>
              <a:buSzPct val="100000"/>
              <a:buFont typeface="Arial"/>
              <a:buChar char="•"/>
            </a:pPr>
            <a:r>
              <a:rPr lang="en-US" sz="2667" kern="0">
                <a:solidFill>
                  <a:srgbClr val="000000"/>
                </a:solidFill>
                <a:latin typeface="Trebuchet MS"/>
                <a:ea typeface="Trebuchet MS"/>
                <a:cs typeface="Trebuchet MS"/>
                <a:sym typeface="Trebuchet MS"/>
              </a:rPr>
              <a:t>99% of accuracy achieved</a:t>
            </a:r>
          </a:p>
          <a:p>
            <a:pPr marL="380996" indent="-380996" defTabSz="1015990">
              <a:lnSpc>
                <a:spcPct val="90000"/>
              </a:lnSpc>
              <a:spcBef>
                <a:spcPts val="2000"/>
              </a:spcBef>
              <a:buClr>
                <a:srgbClr val="B3B3B3"/>
              </a:buClr>
              <a:buSzPct val="100000"/>
              <a:buFont typeface="Arial"/>
              <a:buChar char="•"/>
            </a:pPr>
            <a:r>
              <a:rPr lang="en-US" sz="2667" kern="0">
                <a:solidFill>
                  <a:srgbClr val="000000"/>
                </a:solidFill>
                <a:latin typeface="Trebuchet MS"/>
                <a:ea typeface="Trebuchet MS"/>
                <a:cs typeface="Trebuchet MS"/>
                <a:sym typeface="Trebuchet MS"/>
              </a:rPr>
              <a:t>No improvements in recognizing real-world images</a:t>
            </a:r>
          </a:p>
        </p:txBody>
      </p:sp>
    </p:spTree>
    <p:extLst>
      <p:ext uri="{BB962C8B-B14F-4D97-AF65-F5344CB8AC3E}">
        <p14:creationId xmlns:p14="http://schemas.microsoft.com/office/powerpoint/2010/main" val="2640699625"/>
      </p:ext>
    </p:extLst>
  </p:cSld>
  <p:clrMapOvr>
    <a:masterClrMapping/>
  </p:clrMapOvr>
  <p:transition spd="med">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633"/>
        <p:cNvGrpSpPr/>
        <p:nvPr/>
      </p:nvGrpSpPr>
      <p:grpSpPr>
        <a:xfrm>
          <a:off x="0" y="0"/>
          <a:ext cx="0" cy="0"/>
          <a:chOff x="0" y="0"/>
          <a:chExt cx="0" cy="0"/>
        </a:xfrm>
      </p:grpSpPr>
      <p:sp>
        <p:nvSpPr>
          <p:cNvPr id="1634" name="Shape 1634"/>
          <p:cNvSpPr txBox="1">
            <a:spLocks noGrp="1"/>
          </p:cNvSpPr>
          <p:nvPr>
            <p:ph type="title"/>
          </p:nvPr>
        </p:nvSpPr>
        <p:spPr>
          <a:xfrm>
            <a:off x="553719" y="734695"/>
            <a:ext cx="11084559" cy="656590"/>
          </a:xfrm>
          <a:prstGeom prst="rect">
            <a:avLst/>
          </a:prstGeom>
          <a:noFill/>
          <a:ln>
            <a:noFill/>
          </a:ln>
        </p:spPr>
        <p:txBody>
          <a:bodyPr lIns="101583" tIns="50778" rIns="101583" bIns="50778" anchor="b" anchorCtr="0">
            <a:noAutofit/>
          </a:bodyPr>
          <a:lstStyle/>
          <a:p>
            <a:pPr>
              <a:buSzPct val="25000"/>
            </a:pPr>
            <a:r>
              <a:rPr lang="en-US"/>
              <a:t>DATA AUGMENTATION</a:t>
            </a:r>
          </a:p>
        </p:txBody>
      </p:sp>
      <p:sp>
        <p:nvSpPr>
          <p:cNvPr id="1635" name="Shape 1635"/>
          <p:cNvSpPr txBox="1">
            <a:spLocks noGrp="1"/>
          </p:cNvSpPr>
          <p:nvPr>
            <p:ph type="body" idx="1"/>
          </p:nvPr>
        </p:nvSpPr>
        <p:spPr>
          <a:xfrm>
            <a:off x="553719" y="1314814"/>
            <a:ext cx="11084559" cy="583847"/>
          </a:xfrm>
          <a:prstGeom prst="rect">
            <a:avLst/>
          </a:prstGeom>
          <a:noFill/>
          <a:ln>
            <a:noFill/>
          </a:ln>
        </p:spPr>
        <p:txBody>
          <a:bodyPr lIns="101583" tIns="50778" rIns="101583" bIns="50778" anchor="t" anchorCtr="0">
            <a:noAutofit/>
          </a:bodyPr>
          <a:lstStyle/>
          <a:p>
            <a:pPr>
              <a:spcBef>
                <a:spcPts val="0"/>
              </a:spcBef>
              <a:spcAft>
                <a:spcPts val="0"/>
              </a:spcAft>
              <a:buSzPct val="25000"/>
            </a:pPr>
            <a:r>
              <a:rPr lang="en-US"/>
              <a:t>Adding Inverted Images</a:t>
            </a:r>
          </a:p>
        </p:txBody>
      </p:sp>
      <p:sp>
        <p:nvSpPr>
          <p:cNvPr id="1636" name="Shape 1636"/>
          <p:cNvSpPr txBox="1">
            <a:spLocks noGrp="1"/>
          </p:cNvSpPr>
          <p:nvPr>
            <p:ph type="body" idx="2"/>
          </p:nvPr>
        </p:nvSpPr>
        <p:spPr>
          <a:xfrm>
            <a:off x="6489980" y="2336704"/>
            <a:ext cx="5385929" cy="4132137"/>
          </a:xfrm>
          <a:prstGeom prst="rect">
            <a:avLst/>
          </a:prstGeom>
          <a:noFill/>
          <a:ln>
            <a:noFill/>
          </a:ln>
        </p:spPr>
        <p:txBody>
          <a:bodyPr lIns="101583" tIns="50778" rIns="101583" bIns="50778" anchor="t" anchorCtr="0">
            <a:noAutofit/>
          </a:bodyPr>
          <a:lstStyle/>
          <a:p>
            <a:pPr marL="380996" indent="-380996">
              <a:spcBef>
                <a:spcPts val="0"/>
              </a:spcBef>
              <a:spcAft>
                <a:spcPts val="0"/>
              </a:spcAft>
              <a:buSzPct val="100000"/>
              <a:buFont typeface="Arial"/>
              <a:buChar char="•"/>
            </a:pPr>
            <a:r>
              <a:rPr lang="en-US"/>
              <a:t>Pixel(Inverted) = 255 – Pixel(original)</a:t>
            </a:r>
          </a:p>
          <a:p>
            <a:pPr marL="380996" indent="-380996">
              <a:spcBef>
                <a:spcPts val="2000"/>
              </a:spcBef>
              <a:spcAft>
                <a:spcPts val="0"/>
              </a:spcAft>
              <a:buSzPct val="100000"/>
              <a:buFont typeface="Arial"/>
              <a:buChar char="•"/>
            </a:pPr>
            <a:r>
              <a:rPr lang="en-US"/>
              <a:t>White letter with black background</a:t>
            </a:r>
          </a:p>
          <a:p>
            <a:pPr marL="1015990" lvl="1" indent="-380996">
              <a:spcBef>
                <a:spcPts val="2000"/>
              </a:spcBef>
              <a:spcAft>
                <a:spcPts val="0"/>
              </a:spcAft>
              <a:buSzPct val="100000"/>
              <a:buFont typeface="Arial"/>
              <a:buChar char="•"/>
            </a:pPr>
            <a:r>
              <a:rPr lang="en-US"/>
              <a:t>Black letter with white background</a:t>
            </a:r>
          </a:p>
          <a:p>
            <a:pPr marL="380996" indent="-380996">
              <a:spcBef>
                <a:spcPts val="2000"/>
              </a:spcBef>
              <a:spcAft>
                <a:spcPts val="0"/>
              </a:spcAft>
              <a:buSzPct val="100000"/>
              <a:buFont typeface="Arial"/>
              <a:buChar char="•"/>
            </a:pPr>
            <a:r>
              <a:rPr lang="en-US"/>
              <a:t>Training Images:</a:t>
            </a:r>
            <a:br>
              <a:rPr lang="en-US"/>
            </a:br>
            <a:r>
              <a:rPr lang="en-US"/>
              <a:t>/home/ubuntu/data/train_invert</a:t>
            </a:r>
          </a:p>
          <a:p>
            <a:pPr marL="380996" indent="-380996">
              <a:spcBef>
                <a:spcPts val="2000"/>
              </a:spcBef>
              <a:spcAft>
                <a:spcPts val="0"/>
              </a:spcAft>
              <a:buSzPct val="100000"/>
              <a:buFont typeface="Arial"/>
              <a:buChar char="•"/>
            </a:pPr>
            <a:r>
              <a:rPr lang="en-US"/>
              <a:t>Test Image:</a:t>
            </a:r>
            <a:br>
              <a:rPr lang="en-US"/>
            </a:br>
            <a:r>
              <a:rPr lang="en-US"/>
              <a:t>/home/ubuntu/data/test_invert</a:t>
            </a:r>
          </a:p>
          <a:p>
            <a:pPr marL="380996" indent="-380996">
              <a:spcBef>
                <a:spcPts val="2000"/>
              </a:spcBef>
              <a:spcAft>
                <a:spcPts val="0"/>
              </a:spcAft>
              <a:buSzPct val="100000"/>
              <a:buFont typeface="Arial"/>
              <a:buChar char="•"/>
            </a:pPr>
            <a:r>
              <a:rPr lang="en-US"/>
              <a:t>Dataset Name: MNIST invert</a:t>
            </a:r>
          </a:p>
          <a:p>
            <a:pPr>
              <a:spcBef>
                <a:spcPts val="2000"/>
              </a:spcBef>
              <a:spcAft>
                <a:spcPts val="0"/>
              </a:spcAft>
              <a:buSzPct val="25000"/>
            </a:pPr>
            <a:endParaRPr/>
          </a:p>
          <a:p>
            <a:pPr>
              <a:spcBef>
                <a:spcPts val="2000"/>
              </a:spcBef>
              <a:spcAft>
                <a:spcPts val="0"/>
              </a:spcAft>
              <a:buSzPct val="25000"/>
            </a:pPr>
            <a:endParaRPr/>
          </a:p>
          <a:p>
            <a:pPr>
              <a:spcBef>
                <a:spcPts val="2000"/>
              </a:spcBef>
              <a:spcAft>
                <a:spcPts val="0"/>
              </a:spcAft>
              <a:buSzPct val="25000"/>
            </a:pPr>
            <a:endParaRPr/>
          </a:p>
        </p:txBody>
      </p:sp>
      <p:pic>
        <p:nvPicPr>
          <p:cNvPr id="1637" name="Shape 1637"/>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790222" y="2181391"/>
            <a:ext cx="5417639" cy="4287452"/>
          </a:xfrm>
          <a:prstGeom prst="rect">
            <a:avLst/>
          </a:prstGeom>
          <a:noFill/>
          <a:ln w="9525" cap="flat" cmpd="sng">
            <a:solidFill>
              <a:schemeClr val="dk2"/>
            </a:solidFill>
            <a:prstDash val="solid"/>
            <a:round/>
            <a:headEnd type="none" w="med" len="med"/>
            <a:tailEnd type="none" w="med" len="med"/>
          </a:ln>
        </p:spPr>
      </p:pic>
    </p:spTree>
    <p:extLst>
      <p:ext uri="{BB962C8B-B14F-4D97-AF65-F5344CB8AC3E}">
        <p14:creationId xmlns:p14="http://schemas.microsoft.com/office/powerpoint/2010/main" val="3035808916"/>
      </p:ext>
    </p:extLst>
  </p:cSld>
  <p:clrMapOvr>
    <a:masterClrMapping/>
  </p:clrMapOvr>
  <p:transition spd="med">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642"/>
        <p:cNvGrpSpPr/>
        <p:nvPr/>
      </p:nvGrpSpPr>
      <p:grpSpPr>
        <a:xfrm>
          <a:off x="0" y="0"/>
          <a:ext cx="0" cy="0"/>
          <a:chOff x="0" y="0"/>
          <a:chExt cx="0" cy="0"/>
        </a:xfrm>
      </p:grpSpPr>
      <p:graphicFrame>
        <p:nvGraphicFramePr>
          <p:cNvPr id="1643" name="Shape 1643"/>
          <p:cNvGraphicFramePr/>
          <p:nvPr/>
        </p:nvGraphicFramePr>
        <p:xfrm>
          <a:off x="902791" y="2147250"/>
          <a:ext cx="8588444" cy="4273776"/>
        </p:xfrm>
        <a:graphic>
          <a:graphicData uri="http://schemas.openxmlformats.org/drawingml/2006/table">
            <a:tbl>
              <a:tblPr firstRow="1" bandRow="1">
                <a:noFill/>
              </a:tblPr>
              <a:tblGrid>
                <a:gridCol w="2147111">
                  <a:extLst>
                    <a:ext uri="{9D8B030D-6E8A-4147-A177-3AD203B41FA5}">
                      <a16:colId xmlns:a16="http://schemas.microsoft.com/office/drawing/2014/main" val="20000"/>
                    </a:ext>
                  </a:extLst>
                </a:gridCol>
                <a:gridCol w="2147111">
                  <a:extLst>
                    <a:ext uri="{9D8B030D-6E8A-4147-A177-3AD203B41FA5}">
                      <a16:colId xmlns:a16="http://schemas.microsoft.com/office/drawing/2014/main" val="20001"/>
                    </a:ext>
                  </a:extLst>
                </a:gridCol>
                <a:gridCol w="2147111">
                  <a:extLst>
                    <a:ext uri="{9D8B030D-6E8A-4147-A177-3AD203B41FA5}">
                      <a16:colId xmlns:a16="http://schemas.microsoft.com/office/drawing/2014/main" val="20002"/>
                    </a:ext>
                  </a:extLst>
                </a:gridCol>
                <a:gridCol w="2147111">
                  <a:extLst>
                    <a:ext uri="{9D8B030D-6E8A-4147-A177-3AD203B41FA5}">
                      <a16:colId xmlns:a16="http://schemas.microsoft.com/office/drawing/2014/main" val="20003"/>
                    </a:ext>
                  </a:extLst>
                </a:gridCol>
              </a:tblGrid>
              <a:tr h="686250">
                <a:tc>
                  <a:txBody>
                    <a:bodyPr/>
                    <a:lstStyle/>
                    <a:p>
                      <a:pPr marL="0" marR="0" lvl="0" indent="0" algn="ctr" rtl="0">
                        <a:lnSpc>
                          <a:spcPct val="90000"/>
                        </a:lnSpc>
                        <a:spcBef>
                          <a:spcPts val="0"/>
                        </a:spcBef>
                        <a:spcAft>
                          <a:spcPts val="0"/>
                        </a:spcAft>
                        <a:buClr>
                          <a:srgbClr val="000000"/>
                        </a:buClr>
                        <a:buSzPct val="25000"/>
                        <a:buFont typeface="Arial"/>
                        <a:buNone/>
                      </a:pPr>
                      <a:endParaRPr sz="2000" b="1" u="none" strike="noStrike" cap="none">
                        <a:solidFill>
                          <a:schemeClr val="lt1"/>
                        </a:solidFill>
                        <a:latin typeface="Trebuchet MS"/>
                        <a:ea typeface="Trebuchet MS"/>
                        <a:cs typeface="Trebuchet MS"/>
                        <a:sym typeface="Trebuchet MS"/>
                      </a:endParaRPr>
                    </a:p>
                  </a:txBody>
                  <a:tcPr marL="203194" marR="101611" marT="50806" marB="50806" anchor="ctr">
                    <a:lnL w="9525" cap="flat" cmpd="sng">
                      <a:solidFill>
                        <a:srgbClr val="000000">
                          <a:alpha val="0"/>
                        </a:srgbClr>
                      </a:solidFill>
                      <a:prstDash val="solid"/>
                      <a:round/>
                      <a:headEnd type="none" w="med" len="med"/>
                      <a:tailEnd type="none" w="med" len="med"/>
                    </a:lnL>
                    <a:lnR w="9525" cap="flat" cmpd="sng">
                      <a:solidFill>
                        <a:srgbClr val="588A00"/>
                      </a:solidFill>
                      <a:prstDash val="solid"/>
                      <a:round/>
                      <a:headEnd type="none" w="med" len="med"/>
                      <a:tailEnd type="none" w="med" len="med"/>
                    </a:lnR>
                    <a:lnT w="19050" cap="flat" cmpd="sng">
                      <a:solidFill>
                        <a:srgbClr val="588A00"/>
                      </a:solidFill>
                      <a:prstDash val="solid"/>
                      <a:round/>
                      <a:headEnd type="none" w="med" len="med"/>
                      <a:tailEnd type="none" w="med" len="med"/>
                    </a:lnT>
                    <a:lnB w="19050" cap="flat" cmpd="sng">
                      <a:solidFill>
                        <a:srgbClr val="588A00"/>
                      </a:solidFill>
                      <a:prstDash val="solid"/>
                      <a:round/>
                      <a:headEnd type="none" w="med" len="med"/>
                      <a:tailEnd type="none" w="med" len="med"/>
                    </a:lnB>
                    <a:solidFill>
                      <a:schemeClr val="lt2"/>
                    </a:solidFill>
                  </a:tcPr>
                </a:tc>
                <a:tc>
                  <a:txBody>
                    <a:bodyPr/>
                    <a:lstStyle/>
                    <a:p>
                      <a:pPr marL="0" marR="0" lvl="0" indent="0" algn="ctr" rtl="0">
                        <a:lnSpc>
                          <a:spcPct val="90000"/>
                        </a:lnSpc>
                        <a:spcBef>
                          <a:spcPts val="0"/>
                        </a:spcBef>
                        <a:spcAft>
                          <a:spcPts val="0"/>
                        </a:spcAft>
                        <a:buClr>
                          <a:schemeClr val="lt1"/>
                        </a:buClr>
                        <a:buSzPct val="25000"/>
                        <a:buFont typeface="Arial"/>
                        <a:buNone/>
                      </a:pPr>
                      <a:r>
                        <a:rPr lang="en-US" sz="2000" u="none" strike="noStrike" cap="none">
                          <a:solidFill>
                            <a:schemeClr val="lt1"/>
                          </a:solidFill>
                        </a:rPr>
                        <a:t>SMALL DATASET</a:t>
                      </a:r>
                    </a:p>
                  </a:txBody>
                  <a:tcPr marL="0" marR="0" marT="50806" marB="50806" anchor="ctr">
                    <a:lnL w="9525" cap="flat" cmpd="sng">
                      <a:solidFill>
                        <a:srgbClr val="588A00"/>
                      </a:solidFill>
                      <a:prstDash val="solid"/>
                      <a:round/>
                      <a:headEnd type="none" w="med" len="med"/>
                      <a:tailEnd type="none" w="med" len="med"/>
                    </a:lnL>
                    <a:lnR w="9525" cap="flat" cmpd="sng">
                      <a:solidFill>
                        <a:srgbClr val="588A00"/>
                      </a:solidFill>
                      <a:prstDash val="solid"/>
                      <a:round/>
                      <a:headEnd type="none" w="med" len="med"/>
                      <a:tailEnd type="none" w="med" len="med"/>
                    </a:lnR>
                    <a:lnT w="19050" cap="flat" cmpd="sng">
                      <a:solidFill>
                        <a:srgbClr val="588A00"/>
                      </a:solidFill>
                      <a:prstDash val="solid"/>
                      <a:round/>
                      <a:headEnd type="none" w="med" len="med"/>
                      <a:tailEnd type="none" w="med" len="med"/>
                    </a:lnT>
                    <a:lnB w="19050" cap="flat" cmpd="sng">
                      <a:solidFill>
                        <a:srgbClr val="588A00"/>
                      </a:solidFill>
                      <a:prstDash val="solid"/>
                      <a:round/>
                      <a:headEnd type="none" w="med" len="med"/>
                      <a:tailEnd type="none" w="med" len="med"/>
                    </a:lnB>
                    <a:solidFill>
                      <a:schemeClr val="lt2"/>
                    </a:solidFill>
                  </a:tcPr>
                </a:tc>
                <a:tc>
                  <a:txBody>
                    <a:bodyPr/>
                    <a:lstStyle/>
                    <a:p>
                      <a:pPr marL="0" marR="0" lvl="0" indent="0" algn="ctr" rtl="0">
                        <a:lnSpc>
                          <a:spcPct val="90000"/>
                        </a:lnSpc>
                        <a:spcBef>
                          <a:spcPts val="0"/>
                        </a:spcBef>
                        <a:spcAft>
                          <a:spcPts val="0"/>
                        </a:spcAft>
                        <a:buClr>
                          <a:schemeClr val="lt1"/>
                        </a:buClr>
                        <a:buSzPct val="25000"/>
                        <a:buFont typeface="Arial"/>
                        <a:buNone/>
                      </a:pPr>
                      <a:r>
                        <a:rPr lang="en-US" sz="2000" u="none" strike="noStrike" cap="none">
                          <a:solidFill>
                            <a:schemeClr val="lt1"/>
                          </a:solidFill>
                        </a:rPr>
                        <a:t>FULL DATASET</a:t>
                      </a:r>
                    </a:p>
                  </a:txBody>
                  <a:tcPr marL="0" marR="0" marT="50806" marB="50806" anchor="ctr">
                    <a:lnL w="9525" cap="flat" cmpd="sng">
                      <a:solidFill>
                        <a:srgbClr val="588A00"/>
                      </a:solidFill>
                      <a:prstDash val="solid"/>
                      <a:round/>
                      <a:headEnd type="none" w="med" len="med"/>
                      <a:tailEnd type="none" w="med" len="med"/>
                    </a:lnL>
                    <a:lnR w="9525" cap="flat" cmpd="sng">
                      <a:solidFill>
                        <a:srgbClr val="588A00"/>
                      </a:solidFill>
                      <a:prstDash val="solid"/>
                      <a:round/>
                      <a:headEnd type="none" w="med" len="med"/>
                      <a:tailEnd type="none" w="med" len="med"/>
                    </a:lnR>
                    <a:lnT w="19050" cap="flat" cmpd="sng">
                      <a:solidFill>
                        <a:srgbClr val="588A00"/>
                      </a:solidFill>
                      <a:prstDash val="solid"/>
                      <a:round/>
                      <a:headEnd type="none" w="med" len="med"/>
                      <a:tailEnd type="none" w="med" len="med"/>
                    </a:lnT>
                    <a:lnB w="19050" cap="flat" cmpd="sng">
                      <a:solidFill>
                        <a:srgbClr val="588A00"/>
                      </a:solidFill>
                      <a:prstDash val="solid"/>
                      <a:round/>
                      <a:headEnd type="none" w="med" len="med"/>
                      <a:tailEnd type="none" w="med" len="med"/>
                    </a:lnB>
                    <a:solidFill>
                      <a:schemeClr val="lt2"/>
                    </a:solidFill>
                  </a:tcPr>
                </a:tc>
                <a:tc>
                  <a:txBody>
                    <a:bodyPr/>
                    <a:lstStyle/>
                    <a:p>
                      <a:pPr marL="0" marR="0" lvl="0" indent="0" algn="ctr" rtl="0">
                        <a:lnSpc>
                          <a:spcPct val="90000"/>
                        </a:lnSpc>
                        <a:spcBef>
                          <a:spcPts val="0"/>
                        </a:spcBef>
                        <a:spcAft>
                          <a:spcPts val="0"/>
                        </a:spcAft>
                        <a:buClr>
                          <a:schemeClr val="lt1"/>
                        </a:buClr>
                        <a:buSzPct val="25000"/>
                        <a:buFont typeface="Arial"/>
                        <a:buNone/>
                      </a:pPr>
                      <a:r>
                        <a:rPr lang="en-US" sz="2000" u="none" strike="noStrike" cap="none">
                          <a:solidFill>
                            <a:schemeClr val="lt1"/>
                          </a:solidFill>
                        </a:rPr>
                        <a:t>+INVERTED</a:t>
                      </a:r>
                    </a:p>
                  </a:txBody>
                  <a:tcPr marL="0" marR="0" marT="50806" marB="50806" anchor="ctr">
                    <a:lnL w="9525" cap="flat" cmpd="sng">
                      <a:solidFill>
                        <a:srgbClr val="588A00"/>
                      </a:solidFill>
                      <a:prstDash val="solid"/>
                      <a:round/>
                      <a:headEnd type="none" w="med" len="med"/>
                      <a:tailEnd type="none" w="med" len="med"/>
                    </a:lnL>
                    <a:lnR w="9525" cap="flat" cmpd="sng">
                      <a:solidFill>
                        <a:srgbClr val="588A00"/>
                      </a:solidFill>
                      <a:prstDash val="solid"/>
                      <a:round/>
                      <a:headEnd type="none" w="med" len="med"/>
                      <a:tailEnd type="none" w="med" len="med"/>
                    </a:lnR>
                    <a:lnT w="19050" cap="flat" cmpd="sng">
                      <a:solidFill>
                        <a:srgbClr val="588A00"/>
                      </a:solidFill>
                      <a:prstDash val="solid"/>
                      <a:round/>
                      <a:headEnd type="none" w="med" len="med"/>
                      <a:tailEnd type="none" w="med" len="med"/>
                    </a:lnT>
                    <a:lnB w="19050" cap="flat" cmpd="sng">
                      <a:solidFill>
                        <a:srgbClr val="588A00"/>
                      </a:solidFill>
                      <a:prstDash val="solid"/>
                      <a:round/>
                      <a:headEnd type="none" w="med" len="med"/>
                      <a:tailEnd type="none" w="med" len="med"/>
                    </a:lnB>
                    <a:solidFill>
                      <a:schemeClr val="lt2"/>
                    </a:solidFill>
                  </a:tcPr>
                </a:tc>
                <a:extLst>
                  <a:ext uri="{0D108BD9-81ED-4DB2-BD59-A6C34878D82A}">
                    <a16:rowId xmlns:a16="http://schemas.microsoft.com/office/drawing/2014/main" val="10000"/>
                  </a:ext>
                </a:extLst>
              </a:tr>
              <a:tr h="531528">
                <a:tc>
                  <a:txBody>
                    <a:bodyPr/>
                    <a:lstStyle/>
                    <a:p>
                      <a:pPr marL="0" marR="0" lvl="0" indent="0" algn="l" rtl="0">
                        <a:lnSpc>
                          <a:spcPct val="90000"/>
                        </a:lnSpc>
                        <a:spcBef>
                          <a:spcPts val="0"/>
                        </a:spcBef>
                        <a:spcAft>
                          <a:spcPts val="0"/>
                        </a:spcAft>
                        <a:buClr>
                          <a:srgbClr val="000000"/>
                        </a:buClr>
                        <a:buSzPct val="25000"/>
                        <a:buFont typeface="Arial"/>
                        <a:buNone/>
                      </a:pPr>
                      <a:endParaRPr sz="2000" b="1" u="none" strike="noStrike" cap="none">
                        <a:solidFill>
                          <a:schemeClr val="dk2"/>
                        </a:solidFill>
                      </a:endParaRPr>
                    </a:p>
                  </a:txBody>
                  <a:tcPr marL="203194" marR="101611" marT="50806" marB="50806" anchor="ctr">
                    <a:lnL w="9525" cap="flat" cmpd="sng">
                      <a:solidFill>
                        <a:srgbClr val="000000">
                          <a:alpha val="0"/>
                        </a:srgbClr>
                      </a:solidFill>
                      <a:prstDash val="solid"/>
                      <a:round/>
                      <a:headEnd type="none" w="med" len="med"/>
                      <a:tailEnd type="none" w="med" len="med"/>
                    </a:lnL>
                    <a:lnR w="9525" cap="flat" cmpd="sng">
                      <a:solidFill>
                        <a:srgbClr val="505050">
                          <a:alpha val="24313"/>
                        </a:srgbClr>
                      </a:solidFill>
                      <a:prstDash val="solid"/>
                      <a:round/>
                      <a:headEnd type="none" w="med" len="med"/>
                      <a:tailEnd type="none" w="med" len="med"/>
                    </a:lnR>
                    <a:lnT w="19050" cap="flat" cmpd="sng">
                      <a:solidFill>
                        <a:srgbClr val="588A00"/>
                      </a:solidFill>
                      <a:prstDash val="solid"/>
                      <a:round/>
                      <a:headEnd type="none" w="med" len="med"/>
                      <a:tailEnd type="none" w="med" len="med"/>
                    </a:lnT>
                    <a:lnB w="9525" cap="flat" cmpd="sng">
                      <a:solidFill>
                        <a:srgbClr val="505050">
                          <a:alpha val="24313"/>
                        </a:srgbClr>
                      </a:solidFill>
                      <a:prstDash val="solid"/>
                      <a:round/>
                      <a:headEnd type="none" w="med" len="med"/>
                      <a:tailEnd type="none" w="med" len="med"/>
                    </a:lnB>
                    <a:solidFill>
                      <a:srgbClr val="F2F2F2"/>
                    </a:solidFill>
                  </a:tcPr>
                </a:tc>
                <a:tc>
                  <a:txBody>
                    <a:bodyPr/>
                    <a:lstStyle/>
                    <a:p>
                      <a:pPr marL="0" marR="0" lvl="0" indent="0" algn="ctr" rtl="0">
                        <a:lnSpc>
                          <a:spcPct val="100000"/>
                        </a:lnSpc>
                        <a:spcBef>
                          <a:spcPts val="0"/>
                        </a:spcBef>
                        <a:spcAft>
                          <a:spcPts val="0"/>
                        </a:spcAft>
                        <a:buClr>
                          <a:schemeClr val="dk2"/>
                        </a:buClr>
                        <a:buSzPct val="25000"/>
                        <a:buFont typeface="Trebuchet MS"/>
                        <a:buNone/>
                      </a:pPr>
                      <a:r>
                        <a:rPr lang="en-US" sz="1800" u="none" strike="noStrike" cap="none">
                          <a:solidFill>
                            <a:schemeClr val="dk2"/>
                          </a:solidFill>
                          <a:latin typeface="Trebuchet MS"/>
                          <a:ea typeface="Trebuchet MS"/>
                          <a:cs typeface="Trebuchet MS"/>
                          <a:sym typeface="Trebuchet MS"/>
                        </a:rPr>
                        <a:t>1 : 99.90 %</a:t>
                      </a:r>
                    </a:p>
                  </a:txBody>
                  <a:tcPr marL="0" marR="0" marT="0" marB="0" anchor="ctr">
                    <a:lnL w="9525" cap="flat" cmpd="sng">
                      <a:solidFill>
                        <a:srgbClr val="505050">
                          <a:alpha val="24313"/>
                        </a:srgbClr>
                      </a:solidFill>
                      <a:prstDash val="solid"/>
                      <a:round/>
                      <a:headEnd type="none" w="med" len="med"/>
                      <a:tailEnd type="none" w="med" len="med"/>
                    </a:lnL>
                    <a:lnR w="9525" cap="flat" cmpd="sng">
                      <a:solidFill>
                        <a:srgbClr val="505050">
                          <a:alpha val="24313"/>
                        </a:srgbClr>
                      </a:solidFill>
                      <a:prstDash val="solid"/>
                      <a:round/>
                      <a:headEnd type="none" w="med" len="med"/>
                      <a:tailEnd type="none" w="med" len="med"/>
                    </a:lnR>
                    <a:lnT w="19050" cap="flat" cmpd="sng">
                      <a:solidFill>
                        <a:srgbClr val="588A00"/>
                      </a:solidFill>
                      <a:prstDash val="solid"/>
                      <a:round/>
                      <a:headEnd type="none" w="med" len="med"/>
                      <a:tailEnd type="none" w="med" len="med"/>
                    </a:lnT>
                    <a:lnB w="9525" cap="flat" cmpd="sng">
                      <a:solidFill>
                        <a:srgbClr val="505050">
                          <a:alpha val="24313"/>
                        </a:srgbClr>
                      </a:solidFill>
                      <a:prstDash val="solid"/>
                      <a:round/>
                      <a:headEnd type="none" w="med" len="med"/>
                      <a:tailEnd type="none" w="med" len="med"/>
                    </a:lnB>
                    <a:solidFill>
                      <a:schemeClr val="lt1"/>
                    </a:solidFill>
                  </a:tcPr>
                </a:tc>
                <a:tc>
                  <a:txBody>
                    <a:bodyPr/>
                    <a:lstStyle/>
                    <a:p>
                      <a:pPr marL="0" marR="0" lvl="0" indent="0" algn="ctr" rtl="0">
                        <a:lnSpc>
                          <a:spcPct val="100000"/>
                        </a:lnSpc>
                        <a:spcBef>
                          <a:spcPts val="0"/>
                        </a:spcBef>
                        <a:spcAft>
                          <a:spcPts val="0"/>
                        </a:spcAft>
                        <a:buClr>
                          <a:schemeClr val="dk2"/>
                        </a:buClr>
                        <a:buSzPct val="25000"/>
                        <a:buFont typeface="Trebuchet MS"/>
                        <a:buNone/>
                      </a:pPr>
                      <a:r>
                        <a:rPr lang="en-US" sz="1800" u="none" strike="noStrike" cap="none">
                          <a:solidFill>
                            <a:schemeClr val="dk2"/>
                          </a:solidFill>
                          <a:latin typeface="Trebuchet MS"/>
                          <a:ea typeface="Trebuchet MS"/>
                          <a:cs typeface="Trebuchet MS"/>
                          <a:sym typeface="Trebuchet MS"/>
                        </a:rPr>
                        <a:t>0 : 93.11 %</a:t>
                      </a:r>
                    </a:p>
                  </a:txBody>
                  <a:tcPr marL="0" marR="0" marT="45722" marB="45722" anchor="ctr">
                    <a:lnL w="9525" cap="flat" cmpd="sng">
                      <a:solidFill>
                        <a:srgbClr val="505050">
                          <a:alpha val="24313"/>
                        </a:srgbClr>
                      </a:solidFill>
                      <a:prstDash val="solid"/>
                      <a:round/>
                      <a:headEnd type="none" w="med" len="med"/>
                      <a:tailEnd type="none" w="med" len="med"/>
                    </a:lnL>
                    <a:lnR w="9525" cap="flat" cmpd="sng">
                      <a:solidFill>
                        <a:srgbClr val="505050">
                          <a:alpha val="24313"/>
                        </a:srgbClr>
                      </a:solidFill>
                      <a:prstDash val="solid"/>
                      <a:round/>
                      <a:headEnd type="none" w="med" len="med"/>
                      <a:tailEnd type="none" w="med" len="med"/>
                    </a:lnR>
                    <a:lnT w="19050" cap="flat" cmpd="sng">
                      <a:solidFill>
                        <a:srgbClr val="588A00"/>
                      </a:solidFill>
                      <a:prstDash val="solid"/>
                      <a:round/>
                      <a:headEnd type="none" w="med" len="med"/>
                      <a:tailEnd type="none" w="med" len="med"/>
                    </a:lnT>
                    <a:lnB w="9525" cap="flat" cmpd="sng">
                      <a:solidFill>
                        <a:srgbClr val="505050">
                          <a:alpha val="24313"/>
                        </a:srgbClr>
                      </a:solidFill>
                      <a:prstDash val="solid"/>
                      <a:round/>
                      <a:headEnd type="none" w="med" len="med"/>
                      <a:tailEnd type="none" w="med" len="med"/>
                    </a:lnB>
                    <a:solidFill>
                      <a:schemeClr val="dk1"/>
                    </a:solidFill>
                  </a:tcPr>
                </a:tc>
                <a:tc>
                  <a:txBody>
                    <a:bodyPr/>
                    <a:lstStyle/>
                    <a:p>
                      <a:pPr marL="0" marR="0" lvl="0" indent="0" algn="ctr" rtl="0">
                        <a:lnSpc>
                          <a:spcPct val="100000"/>
                        </a:lnSpc>
                        <a:spcBef>
                          <a:spcPts val="0"/>
                        </a:spcBef>
                        <a:spcAft>
                          <a:spcPts val="0"/>
                        </a:spcAft>
                        <a:buClr>
                          <a:schemeClr val="dk2"/>
                        </a:buClr>
                        <a:buSzPct val="25000"/>
                        <a:buFont typeface="Trebuchet MS"/>
                        <a:buNone/>
                      </a:pPr>
                      <a:r>
                        <a:rPr lang="en-US" sz="1800" u="none" strike="noStrike" cap="none">
                          <a:solidFill>
                            <a:schemeClr val="dk2"/>
                          </a:solidFill>
                          <a:latin typeface="Trebuchet MS"/>
                          <a:ea typeface="Trebuchet MS"/>
                          <a:cs typeface="Trebuchet MS"/>
                          <a:sym typeface="Trebuchet MS"/>
                        </a:rPr>
                        <a:t>1 : 90.84 %</a:t>
                      </a:r>
                    </a:p>
                  </a:txBody>
                  <a:tcPr marL="0" marR="0" marT="45722" marB="45722" anchor="ctr">
                    <a:lnL w="9525" cap="flat" cmpd="sng">
                      <a:solidFill>
                        <a:srgbClr val="505050">
                          <a:alpha val="24313"/>
                        </a:srgbClr>
                      </a:solidFill>
                      <a:prstDash val="solid"/>
                      <a:round/>
                      <a:headEnd type="none" w="med" len="med"/>
                      <a:tailEnd type="none" w="med" len="med"/>
                    </a:lnL>
                    <a:lnR w="9525" cap="flat" cmpd="sng">
                      <a:solidFill>
                        <a:srgbClr val="505050">
                          <a:alpha val="24313"/>
                        </a:srgbClr>
                      </a:solidFill>
                      <a:prstDash val="solid"/>
                      <a:round/>
                      <a:headEnd type="none" w="med" len="med"/>
                      <a:tailEnd type="none" w="med" len="med"/>
                    </a:lnR>
                    <a:lnT w="19050" cap="flat" cmpd="sng">
                      <a:solidFill>
                        <a:srgbClr val="588A00"/>
                      </a:solidFill>
                      <a:prstDash val="solid"/>
                      <a:round/>
                      <a:headEnd type="none" w="med" len="med"/>
                      <a:tailEnd type="none" w="med" len="med"/>
                    </a:lnT>
                    <a:lnB w="9525" cap="flat" cmpd="sng">
                      <a:solidFill>
                        <a:srgbClr val="505050">
                          <a:alpha val="24313"/>
                        </a:srgbClr>
                      </a:solidFill>
                      <a:prstDash val="solid"/>
                      <a:round/>
                      <a:headEnd type="none" w="med" len="med"/>
                      <a:tailEnd type="none" w="med" len="med"/>
                    </a:lnB>
                    <a:solidFill>
                      <a:schemeClr val="lt1"/>
                    </a:solidFill>
                  </a:tcPr>
                </a:tc>
                <a:extLst>
                  <a:ext uri="{0D108BD9-81ED-4DB2-BD59-A6C34878D82A}">
                    <a16:rowId xmlns:a16="http://schemas.microsoft.com/office/drawing/2014/main" val="10001"/>
                  </a:ext>
                </a:extLst>
              </a:tr>
              <a:tr h="509333">
                <a:tc>
                  <a:txBody>
                    <a:bodyPr/>
                    <a:lstStyle/>
                    <a:p>
                      <a:pPr marL="0" marR="0" lvl="0" indent="0" algn="l" rtl="0">
                        <a:lnSpc>
                          <a:spcPct val="90000"/>
                        </a:lnSpc>
                        <a:spcBef>
                          <a:spcPts val="0"/>
                        </a:spcBef>
                        <a:spcAft>
                          <a:spcPts val="0"/>
                        </a:spcAft>
                        <a:buClr>
                          <a:srgbClr val="000000"/>
                        </a:buClr>
                        <a:buSzPct val="25000"/>
                        <a:buFont typeface="Arial"/>
                        <a:buNone/>
                      </a:pPr>
                      <a:endParaRPr sz="2000" b="1" u="none" strike="noStrike" cap="none">
                        <a:solidFill>
                          <a:schemeClr val="dk2"/>
                        </a:solidFill>
                      </a:endParaRPr>
                    </a:p>
                  </a:txBody>
                  <a:tcPr marL="203194" marR="101611" marT="50806" marB="50806" anchor="ctr">
                    <a:lnL w="9525" cap="flat" cmpd="sng">
                      <a:solidFill>
                        <a:srgbClr val="000000">
                          <a:alpha val="0"/>
                        </a:srgbClr>
                      </a:solidFill>
                      <a:prstDash val="solid"/>
                      <a:round/>
                      <a:headEnd type="none" w="med" len="med"/>
                      <a:tailEnd type="none" w="med" len="med"/>
                    </a:lnL>
                    <a:lnR w="9525" cap="flat" cmpd="sng">
                      <a:solidFill>
                        <a:srgbClr val="505050">
                          <a:alpha val="24313"/>
                        </a:srgbClr>
                      </a:solidFill>
                      <a:prstDash val="solid"/>
                      <a:round/>
                      <a:headEnd type="none" w="med" len="med"/>
                      <a:tailEnd type="none" w="med" len="med"/>
                    </a:lnR>
                    <a:lnT w="9525" cap="flat" cmpd="sng">
                      <a:solidFill>
                        <a:srgbClr val="505050">
                          <a:alpha val="24313"/>
                        </a:srgbClr>
                      </a:solidFill>
                      <a:prstDash val="solid"/>
                      <a:round/>
                      <a:headEnd type="none" w="med" len="med"/>
                      <a:tailEnd type="none" w="med" len="med"/>
                    </a:lnT>
                    <a:lnB w="9525" cap="flat" cmpd="sng">
                      <a:solidFill>
                        <a:srgbClr val="505050">
                          <a:alpha val="24313"/>
                        </a:srgbClr>
                      </a:solidFill>
                      <a:prstDash val="solid"/>
                      <a:round/>
                      <a:headEnd type="none" w="med" len="med"/>
                      <a:tailEnd type="none" w="med" len="med"/>
                    </a:lnB>
                    <a:solidFill>
                      <a:srgbClr val="F2F2F2"/>
                    </a:solidFill>
                  </a:tcPr>
                </a:tc>
                <a:tc>
                  <a:txBody>
                    <a:bodyPr/>
                    <a:lstStyle/>
                    <a:p>
                      <a:pPr marL="0" marR="0" lvl="0" indent="0" algn="ctr" rtl="0">
                        <a:lnSpc>
                          <a:spcPct val="100000"/>
                        </a:lnSpc>
                        <a:spcBef>
                          <a:spcPts val="0"/>
                        </a:spcBef>
                        <a:spcAft>
                          <a:spcPts val="0"/>
                        </a:spcAft>
                        <a:buClr>
                          <a:schemeClr val="dk2"/>
                        </a:buClr>
                        <a:buSzPct val="25000"/>
                        <a:buFont typeface="Trebuchet MS"/>
                        <a:buNone/>
                      </a:pPr>
                      <a:r>
                        <a:rPr lang="en-US" sz="1800" u="none" strike="noStrike" cap="none">
                          <a:solidFill>
                            <a:schemeClr val="dk2"/>
                          </a:solidFill>
                          <a:latin typeface="Trebuchet MS"/>
                          <a:ea typeface="Trebuchet MS"/>
                          <a:cs typeface="Trebuchet MS"/>
                          <a:sym typeface="Trebuchet MS"/>
                        </a:rPr>
                        <a:t>2 : 69.03 %</a:t>
                      </a:r>
                    </a:p>
                  </a:txBody>
                  <a:tcPr marL="0" marR="0" marT="45722" marB="45722" anchor="ctr">
                    <a:lnL w="9525" cap="flat" cmpd="sng">
                      <a:solidFill>
                        <a:srgbClr val="505050">
                          <a:alpha val="24313"/>
                        </a:srgbClr>
                      </a:solidFill>
                      <a:prstDash val="solid"/>
                      <a:round/>
                      <a:headEnd type="none" w="med" len="med"/>
                      <a:tailEnd type="none" w="med" len="med"/>
                    </a:lnL>
                    <a:lnR w="9525" cap="flat" cmpd="sng">
                      <a:solidFill>
                        <a:srgbClr val="505050">
                          <a:alpha val="24313"/>
                        </a:srgbClr>
                      </a:solidFill>
                      <a:prstDash val="solid"/>
                      <a:round/>
                      <a:headEnd type="none" w="med" len="med"/>
                      <a:tailEnd type="none" w="med" len="med"/>
                    </a:lnR>
                    <a:lnT w="9525" cap="flat" cmpd="sng">
                      <a:solidFill>
                        <a:srgbClr val="505050">
                          <a:alpha val="24313"/>
                        </a:srgbClr>
                      </a:solidFill>
                      <a:prstDash val="solid"/>
                      <a:round/>
                      <a:headEnd type="none" w="med" len="med"/>
                      <a:tailEnd type="none" w="med" len="med"/>
                    </a:lnT>
                    <a:lnB w="9525" cap="flat" cmpd="sng">
                      <a:solidFill>
                        <a:srgbClr val="505050">
                          <a:alpha val="24313"/>
                        </a:srgbClr>
                      </a:solidFill>
                      <a:prstDash val="solid"/>
                      <a:round/>
                      <a:headEnd type="none" w="med" len="med"/>
                      <a:tailEnd type="none" w="med" len="med"/>
                    </a:lnB>
                    <a:solidFill>
                      <a:schemeClr val="lt1"/>
                    </a:solidFill>
                  </a:tcPr>
                </a:tc>
                <a:tc>
                  <a:txBody>
                    <a:bodyPr/>
                    <a:lstStyle/>
                    <a:p>
                      <a:pPr marL="0" marR="0" lvl="0" indent="0" algn="ctr" rtl="0">
                        <a:lnSpc>
                          <a:spcPct val="100000"/>
                        </a:lnSpc>
                        <a:spcBef>
                          <a:spcPts val="0"/>
                        </a:spcBef>
                        <a:spcAft>
                          <a:spcPts val="0"/>
                        </a:spcAft>
                        <a:buClr>
                          <a:schemeClr val="dk2"/>
                        </a:buClr>
                        <a:buSzPct val="25000"/>
                        <a:buFont typeface="Trebuchet MS"/>
                        <a:buNone/>
                      </a:pPr>
                      <a:r>
                        <a:rPr lang="en-US" sz="1800" u="none" strike="noStrike" cap="none">
                          <a:solidFill>
                            <a:schemeClr val="dk2"/>
                          </a:solidFill>
                          <a:latin typeface="Trebuchet MS"/>
                          <a:ea typeface="Trebuchet MS"/>
                          <a:cs typeface="Trebuchet MS"/>
                          <a:sym typeface="Trebuchet MS"/>
                        </a:rPr>
                        <a:t>2 : 87.23 %</a:t>
                      </a:r>
                    </a:p>
                  </a:txBody>
                  <a:tcPr marL="0" marR="0" marT="45722" marB="45722" anchor="ctr">
                    <a:lnL w="9525" cap="flat" cmpd="sng">
                      <a:solidFill>
                        <a:srgbClr val="505050">
                          <a:alpha val="24313"/>
                        </a:srgbClr>
                      </a:solidFill>
                      <a:prstDash val="solid"/>
                      <a:round/>
                      <a:headEnd type="none" w="med" len="med"/>
                      <a:tailEnd type="none" w="med" len="med"/>
                    </a:lnL>
                    <a:lnR w="9525" cap="flat" cmpd="sng">
                      <a:solidFill>
                        <a:srgbClr val="505050">
                          <a:alpha val="24313"/>
                        </a:srgbClr>
                      </a:solidFill>
                      <a:prstDash val="solid"/>
                      <a:round/>
                      <a:headEnd type="none" w="med" len="med"/>
                      <a:tailEnd type="none" w="med" len="med"/>
                    </a:lnR>
                    <a:lnT w="9525" cap="flat" cmpd="sng">
                      <a:solidFill>
                        <a:srgbClr val="505050">
                          <a:alpha val="24313"/>
                        </a:srgbClr>
                      </a:solidFill>
                      <a:prstDash val="solid"/>
                      <a:round/>
                      <a:headEnd type="none" w="med" len="med"/>
                      <a:tailEnd type="none" w="med" len="med"/>
                    </a:lnT>
                    <a:lnB w="9525" cap="flat" cmpd="sng">
                      <a:solidFill>
                        <a:srgbClr val="505050">
                          <a:alpha val="24313"/>
                        </a:srgbClr>
                      </a:solidFill>
                      <a:prstDash val="solid"/>
                      <a:round/>
                      <a:headEnd type="none" w="med" len="med"/>
                      <a:tailEnd type="none" w="med" len="med"/>
                    </a:lnB>
                    <a:solidFill>
                      <a:schemeClr val="lt1"/>
                    </a:solidFill>
                  </a:tcPr>
                </a:tc>
                <a:tc>
                  <a:txBody>
                    <a:bodyPr/>
                    <a:lstStyle/>
                    <a:p>
                      <a:pPr marL="0" marR="0" lvl="0" indent="0" algn="ctr" rtl="0">
                        <a:lnSpc>
                          <a:spcPct val="100000"/>
                        </a:lnSpc>
                        <a:spcBef>
                          <a:spcPts val="0"/>
                        </a:spcBef>
                        <a:spcAft>
                          <a:spcPts val="0"/>
                        </a:spcAft>
                        <a:buClr>
                          <a:schemeClr val="dk2"/>
                        </a:buClr>
                        <a:buSzPct val="25000"/>
                        <a:buFont typeface="Trebuchet MS"/>
                        <a:buNone/>
                      </a:pPr>
                      <a:r>
                        <a:rPr lang="en-US" sz="1800" u="none" strike="noStrike" cap="none">
                          <a:solidFill>
                            <a:schemeClr val="dk2"/>
                          </a:solidFill>
                          <a:latin typeface="Trebuchet MS"/>
                          <a:ea typeface="Trebuchet MS"/>
                          <a:cs typeface="Trebuchet MS"/>
                          <a:sym typeface="Trebuchet MS"/>
                        </a:rPr>
                        <a:t>2 : 89.44 %</a:t>
                      </a:r>
                    </a:p>
                  </a:txBody>
                  <a:tcPr marL="0" marR="0" marT="45722" marB="45722" anchor="ctr">
                    <a:lnL w="9525" cap="flat" cmpd="sng">
                      <a:solidFill>
                        <a:srgbClr val="505050">
                          <a:alpha val="24313"/>
                        </a:srgbClr>
                      </a:solidFill>
                      <a:prstDash val="solid"/>
                      <a:round/>
                      <a:headEnd type="none" w="med" len="med"/>
                      <a:tailEnd type="none" w="med" len="med"/>
                    </a:lnL>
                    <a:lnR w="9525" cap="flat" cmpd="sng">
                      <a:solidFill>
                        <a:srgbClr val="505050">
                          <a:alpha val="24313"/>
                        </a:srgbClr>
                      </a:solidFill>
                      <a:prstDash val="solid"/>
                      <a:round/>
                      <a:headEnd type="none" w="med" len="med"/>
                      <a:tailEnd type="none" w="med" len="med"/>
                    </a:lnR>
                    <a:lnT w="9525" cap="flat" cmpd="sng">
                      <a:solidFill>
                        <a:srgbClr val="505050">
                          <a:alpha val="24313"/>
                        </a:srgbClr>
                      </a:solidFill>
                      <a:prstDash val="solid"/>
                      <a:round/>
                      <a:headEnd type="none" w="med" len="med"/>
                      <a:tailEnd type="none" w="med" len="med"/>
                    </a:lnT>
                    <a:lnB w="9525" cap="flat" cmpd="sng">
                      <a:solidFill>
                        <a:srgbClr val="505050">
                          <a:alpha val="24313"/>
                        </a:srgbClr>
                      </a:solidFill>
                      <a:prstDash val="solid"/>
                      <a:round/>
                      <a:headEnd type="none" w="med" len="med"/>
                      <a:tailEnd type="none" w="med" len="med"/>
                    </a:lnB>
                    <a:solidFill>
                      <a:schemeClr val="lt1"/>
                    </a:solidFill>
                  </a:tcPr>
                </a:tc>
                <a:extLst>
                  <a:ext uri="{0D108BD9-81ED-4DB2-BD59-A6C34878D82A}">
                    <a16:rowId xmlns:a16="http://schemas.microsoft.com/office/drawing/2014/main" val="10002"/>
                  </a:ext>
                </a:extLst>
              </a:tr>
              <a:tr h="509333">
                <a:tc>
                  <a:txBody>
                    <a:bodyPr/>
                    <a:lstStyle/>
                    <a:p>
                      <a:pPr marL="0" marR="0" lvl="0" indent="0" algn="l" rtl="0">
                        <a:lnSpc>
                          <a:spcPct val="90000"/>
                        </a:lnSpc>
                        <a:spcBef>
                          <a:spcPts val="0"/>
                        </a:spcBef>
                        <a:spcAft>
                          <a:spcPts val="0"/>
                        </a:spcAft>
                        <a:buClr>
                          <a:srgbClr val="000000"/>
                        </a:buClr>
                        <a:buSzPct val="25000"/>
                        <a:buFont typeface="Arial"/>
                        <a:buNone/>
                      </a:pPr>
                      <a:endParaRPr sz="2000" b="1" u="none" strike="noStrike" cap="none">
                        <a:solidFill>
                          <a:schemeClr val="dk2"/>
                        </a:solidFill>
                      </a:endParaRPr>
                    </a:p>
                  </a:txBody>
                  <a:tcPr marL="203194" marR="101611" marT="50806" marB="50806" anchor="ctr">
                    <a:lnL w="9525" cap="flat" cmpd="sng">
                      <a:solidFill>
                        <a:srgbClr val="000000">
                          <a:alpha val="0"/>
                        </a:srgbClr>
                      </a:solidFill>
                      <a:prstDash val="solid"/>
                      <a:round/>
                      <a:headEnd type="none" w="med" len="med"/>
                      <a:tailEnd type="none" w="med" len="med"/>
                    </a:lnL>
                    <a:lnR w="9525" cap="flat" cmpd="sng">
                      <a:solidFill>
                        <a:srgbClr val="505050">
                          <a:alpha val="24313"/>
                        </a:srgbClr>
                      </a:solidFill>
                      <a:prstDash val="solid"/>
                      <a:round/>
                      <a:headEnd type="none" w="med" len="med"/>
                      <a:tailEnd type="none" w="med" len="med"/>
                    </a:lnR>
                    <a:lnT w="9525" cap="flat" cmpd="sng">
                      <a:solidFill>
                        <a:srgbClr val="505050">
                          <a:alpha val="24313"/>
                        </a:srgbClr>
                      </a:solidFill>
                      <a:prstDash val="solid"/>
                      <a:round/>
                      <a:headEnd type="none" w="med" len="med"/>
                      <a:tailEnd type="none" w="med" len="med"/>
                    </a:lnT>
                    <a:lnB w="9525" cap="flat" cmpd="sng">
                      <a:solidFill>
                        <a:srgbClr val="505050">
                          <a:alpha val="24313"/>
                        </a:srgbClr>
                      </a:solidFill>
                      <a:prstDash val="solid"/>
                      <a:round/>
                      <a:headEnd type="none" w="med" len="med"/>
                      <a:tailEnd type="none" w="med" len="med"/>
                    </a:lnB>
                    <a:solidFill>
                      <a:srgbClr val="F2F2F2"/>
                    </a:solidFill>
                  </a:tcPr>
                </a:tc>
                <a:tc>
                  <a:txBody>
                    <a:bodyPr/>
                    <a:lstStyle/>
                    <a:p>
                      <a:pPr marL="0" marR="0" lvl="0" indent="0" algn="ctr" rtl="0">
                        <a:lnSpc>
                          <a:spcPct val="100000"/>
                        </a:lnSpc>
                        <a:spcBef>
                          <a:spcPts val="0"/>
                        </a:spcBef>
                        <a:spcAft>
                          <a:spcPts val="0"/>
                        </a:spcAft>
                        <a:buClr>
                          <a:schemeClr val="dk2"/>
                        </a:buClr>
                        <a:buSzPct val="25000"/>
                        <a:buFont typeface="Trebuchet MS"/>
                        <a:buNone/>
                      </a:pPr>
                      <a:r>
                        <a:rPr lang="en-US" sz="1800" u="none" strike="noStrike" cap="none">
                          <a:solidFill>
                            <a:schemeClr val="dk2"/>
                          </a:solidFill>
                          <a:latin typeface="Trebuchet MS"/>
                          <a:ea typeface="Trebuchet MS"/>
                          <a:cs typeface="Trebuchet MS"/>
                          <a:sym typeface="Trebuchet MS"/>
                        </a:rPr>
                        <a:t>8 : 71.37 %</a:t>
                      </a:r>
                    </a:p>
                  </a:txBody>
                  <a:tcPr marL="0" marR="0" marT="45722" marB="45722" anchor="ctr">
                    <a:lnL w="9525" cap="flat" cmpd="sng">
                      <a:solidFill>
                        <a:srgbClr val="505050">
                          <a:alpha val="24313"/>
                        </a:srgbClr>
                      </a:solidFill>
                      <a:prstDash val="solid"/>
                      <a:round/>
                      <a:headEnd type="none" w="med" len="med"/>
                      <a:tailEnd type="none" w="med" len="med"/>
                    </a:lnL>
                    <a:lnR w="9525" cap="flat" cmpd="sng">
                      <a:solidFill>
                        <a:srgbClr val="505050">
                          <a:alpha val="24313"/>
                        </a:srgbClr>
                      </a:solidFill>
                      <a:prstDash val="solid"/>
                      <a:round/>
                      <a:headEnd type="none" w="med" len="med"/>
                      <a:tailEnd type="none" w="med" len="med"/>
                    </a:lnR>
                    <a:lnT w="9525" cap="flat" cmpd="sng">
                      <a:solidFill>
                        <a:srgbClr val="505050">
                          <a:alpha val="24313"/>
                        </a:srgbClr>
                      </a:solidFill>
                      <a:prstDash val="solid"/>
                      <a:round/>
                      <a:headEnd type="none" w="med" len="med"/>
                      <a:tailEnd type="none" w="med" len="med"/>
                    </a:lnT>
                    <a:lnB w="9525" cap="flat" cmpd="sng">
                      <a:solidFill>
                        <a:srgbClr val="505050">
                          <a:alpha val="24313"/>
                        </a:srgbClr>
                      </a:solidFill>
                      <a:prstDash val="solid"/>
                      <a:round/>
                      <a:headEnd type="none" w="med" len="med"/>
                      <a:tailEnd type="none" w="med" len="med"/>
                    </a:lnB>
                    <a:solidFill>
                      <a:srgbClr val="B9B9B9"/>
                    </a:solidFill>
                  </a:tcPr>
                </a:tc>
                <a:tc>
                  <a:txBody>
                    <a:bodyPr/>
                    <a:lstStyle/>
                    <a:p>
                      <a:pPr marL="0" marR="0" lvl="0" indent="0" algn="ctr" rtl="0">
                        <a:lnSpc>
                          <a:spcPct val="100000"/>
                        </a:lnSpc>
                        <a:spcBef>
                          <a:spcPts val="0"/>
                        </a:spcBef>
                        <a:spcAft>
                          <a:spcPts val="0"/>
                        </a:spcAft>
                        <a:buClr>
                          <a:schemeClr val="dk2"/>
                        </a:buClr>
                        <a:buSzPct val="25000"/>
                        <a:buFont typeface="Trebuchet MS"/>
                        <a:buNone/>
                      </a:pPr>
                      <a:r>
                        <a:rPr lang="en-US" sz="1800" u="none" strike="noStrike" cap="none">
                          <a:solidFill>
                            <a:schemeClr val="dk2"/>
                          </a:solidFill>
                          <a:latin typeface="Trebuchet MS"/>
                          <a:ea typeface="Trebuchet MS"/>
                          <a:cs typeface="Trebuchet MS"/>
                          <a:sym typeface="Trebuchet MS"/>
                        </a:rPr>
                        <a:t>8 : 71.60 %</a:t>
                      </a:r>
                    </a:p>
                  </a:txBody>
                  <a:tcPr marL="0" marR="0" marT="45722" marB="45722" anchor="ctr">
                    <a:lnL w="9525" cap="flat" cmpd="sng">
                      <a:solidFill>
                        <a:srgbClr val="505050">
                          <a:alpha val="24313"/>
                        </a:srgbClr>
                      </a:solidFill>
                      <a:prstDash val="solid"/>
                      <a:round/>
                      <a:headEnd type="none" w="med" len="med"/>
                      <a:tailEnd type="none" w="med" len="med"/>
                    </a:lnL>
                    <a:lnR w="9525" cap="flat" cmpd="sng">
                      <a:solidFill>
                        <a:srgbClr val="505050">
                          <a:alpha val="24313"/>
                        </a:srgbClr>
                      </a:solidFill>
                      <a:prstDash val="solid"/>
                      <a:round/>
                      <a:headEnd type="none" w="med" len="med"/>
                      <a:tailEnd type="none" w="med" len="med"/>
                    </a:lnR>
                    <a:lnT w="9525" cap="flat" cmpd="sng">
                      <a:solidFill>
                        <a:srgbClr val="505050">
                          <a:alpha val="24313"/>
                        </a:srgbClr>
                      </a:solidFill>
                      <a:prstDash val="solid"/>
                      <a:round/>
                      <a:headEnd type="none" w="med" len="med"/>
                      <a:tailEnd type="none" w="med" len="med"/>
                    </a:lnT>
                    <a:lnB w="9525" cap="flat" cmpd="sng">
                      <a:solidFill>
                        <a:srgbClr val="505050">
                          <a:alpha val="24313"/>
                        </a:srgbClr>
                      </a:solidFill>
                      <a:prstDash val="solid"/>
                      <a:round/>
                      <a:headEnd type="none" w="med" len="med"/>
                      <a:tailEnd type="none" w="med" len="med"/>
                    </a:lnB>
                    <a:solidFill>
                      <a:srgbClr val="B9B9B9"/>
                    </a:solidFill>
                  </a:tcPr>
                </a:tc>
                <a:tc>
                  <a:txBody>
                    <a:bodyPr/>
                    <a:lstStyle/>
                    <a:p>
                      <a:pPr marL="0" marR="0" lvl="0" indent="0" algn="ctr" rtl="0">
                        <a:lnSpc>
                          <a:spcPct val="100000"/>
                        </a:lnSpc>
                        <a:spcBef>
                          <a:spcPts val="0"/>
                        </a:spcBef>
                        <a:spcAft>
                          <a:spcPts val="0"/>
                        </a:spcAft>
                        <a:buClr>
                          <a:schemeClr val="dk2"/>
                        </a:buClr>
                        <a:buSzPct val="25000"/>
                        <a:buFont typeface="Trebuchet MS"/>
                        <a:buNone/>
                      </a:pPr>
                      <a:r>
                        <a:rPr lang="en-US" sz="1800" b="0" u="none" strike="noStrike" cap="none">
                          <a:solidFill>
                            <a:schemeClr val="dk2"/>
                          </a:solidFill>
                          <a:latin typeface="Trebuchet MS"/>
                          <a:ea typeface="Trebuchet MS"/>
                          <a:cs typeface="Trebuchet MS"/>
                          <a:sym typeface="Trebuchet MS"/>
                        </a:rPr>
                        <a:t>3 : 100.0 %</a:t>
                      </a:r>
                    </a:p>
                  </a:txBody>
                  <a:tcPr marL="0" marR="0" marT="45722" marB="45722" anchor="ctr">
                    <a:lnL w="9525" cap="flat" cmpd="sng">
                      <a:solidFill>
                        <a:srgbClr val="505050">
                          <a:alpha val="24313"/>
                        </a:srgbClr>
                      </a:solidFill>
                      <a:prstDash val="solid"/>
                      <a:round/>
                      <a:headEnd type="none" w="med" len="med"/>
                      <a:tailEnd type="none" w="med" len="med"/>
                    </a:lnL>
                    <a:lnR w="9525" cap="flat" cmpd="sng">
                      <a:solidFill>
                        <a:srgbClr val="505050">
                          <a:alpha val="24313"/>
                        </a:srgbClr>
                      </a:solidFill>
                      <a:prstDash val="solid"/>
                      <a:round/>
                      <a:headEnd type="none" w="med" len="med"/>
                      <a:tailEnd type="none" w="med" len="med"/>
                    </a:lnR>
                    <a:lnT w="9525" cap="flat" cmpd="sng">
                      <a:solidFill>
                        <a:srgbClr val="505050">
                          <a:alpha val="24313"/>
                        </a:srgbClr>
                      </a:solidFill>
                      <a:prstDash val="solid"/>
                      <a:round/>
                      <a:headEnd type="none" w="med" len="med"/>
                      <a:tailEnd type="none" w="med" len="med"/>
                    </a:lnT>
                    <a:lnB w="9525" cap="flat" cmpd="sng">
                      <a:solidFill>
                        <a:srgbClr val="505050">
                          <a:alpha val="24313"/>
                        </a:srgbClr>
                      </a:solidFill>
                      <a:prstDash val="solid"/>
                      <a:round/>
                      <a:headEnd type="none" w="med" len="med"/>
                      <a:tailEnd type="none" w="med" len="med"/>
                    </a:lnB>
                    <a:solidFill>
                      <a:schemeClr val="lt1"/>
                    </a:solidFill>
                  </a:tcPr>
                </a:tc>
                <a:extLst>
                  <a:ext uri="{0D108BD9-81ED-4DB2-BD59-A6C34878D82A}">
                    <a16:rowId xmlns:a16="http://schemas.microsoft.com/office/drawing/2014/main" val="10003"/>
                  </a:ext>
                </a:extLst>
              </a:tr>
              <a:tr h="509333">
                <a:tc>
                  <a:txBody>
                    <a:bodyPr/>
                    <a:lstStyle/>
                    <a:p>
                      <a:pPr marL="0" marR="0" lvl="0" indent="0" algn="l" rtl="0">
                        <a:lnSpc>
                          <a:spcPct val="90000"/>
                        </a:lnSpc>
                        <a:spcBef>
                          <a:spcPts val="0"/>
                        </a:spcBef>
                        <a:spcAft>
                          <a:spcPts val="0"/>
                        </a:spcAft>
                        <a:buClr>
                          <a:srgbClr val="000000"/>
                        </a:buClr>
                        <a:buSzPct val="25000"/>
                        <a:buFont typeface="Arial"/>
                        <a:buNone/>
                      </a:pPr>
                      <a:endParaRPr sz="2000" b="1" u="none" strike="noStrike" cap="none">
                        <a:solidFill>
                          <a:schemeClr val="dk2"/>
                        </a:solidFill>
                      </a:endParaRPr>
                    </a:p>
                  </a:txBody>
                  <a:tcPr marL="203194" marR="101611" marT="50806" marB="50806" anchor="ctr">
                    <a:lnL w="9525" cap="flat" cmpd="sng">
                      <a:solidFill>
                        <a:srgbClr val="000000">
                          <a:alpha val="0"/>
                        </a:srgbClr>
                      </a:solidFill>
                      <a:prstDash val="solid"/>
                      <a:round/>
                      <a:headEnd type="none" w="med" len="med"/>
                      <a:tailEnd type="none" w="med" len="med"/>
                    </a:lnL>
                    <a:lnR w="9525" cap="flat" cmpd="sng">
                      <a:solidFill>
                        <a:srgbClr val="505050">
                          <a:alpha val="24313"/>
                        </a:srgbClr>
                      </a:solidFill>
                      <a:prstDash val="solid"/>
                      <a:round/>
                      <a:headEnd type="none" w="med" len="med"/>
                      <a:tailEnd type="none" w="med" len="med"/>
                    </a:lnR>
                    <a:lnT w="9525" cap="flat" cmpd="sng">
                      <a:solidFill>
                        <a:srgbClr val="505050">
                          <a:alpha val="24313"/>
                        </a:srgbClr>
                      </a:solidFill>
                      <a:prstDash val="solid"/>
                      <a:round/>
                      <a:headEnd type="none" w="med" len="med"/>
                      <a:tailEnd type="none" w="med" len="med"/>
                    </a:lnT>
                    <a:lnB w="9525" cap="flat" cmpd="sng">
                      <a:solidFill>
                        <a:srgbClr val="505050">
                          <a:alpha val="24313"/>
                        </a:srgbClr>
                      </a:solidFill>
                      <a:prstDash val="solid"/>
                      <a:round/>
                      <a:headEnd type="none" w="med" len="med"/>
                      <a:tailEnd type="none" w="med" len="med"/>
                    </a:lnB>
                    <a:solidFill>
                      <a:srgbClr val="F2F2F2"/>
                    </a:solidFill>
                  </a:tcPr>
                </a:tc>
                <a:tc>
                  <a:txBody>
                    <a:bodyPr/>
                    <a:lstStyle/>
                    <a:p>
                      <a:pPr marL="0" marR="0" lvl="0" indent="0" algn="ctr" rtl="0">
                        <a:lnSpc>
                          <a:spcPct val="100000"/>
                        </a:lnSpc>
                        <a:spcBef>
                          <a:spcPts val="0"/>
                        </a:spcBef>
                        <a:spcAft>
                          <a:spcPts val="0"/>
                        </a:spcAft>
                        <a:buClr>
                          <a:schemeClr val="dk2"/>
                        </a:buClr>
                        <a:buSzPct val="25000"/>
                        <a:buFont typeface="Trebuchet MS"/>
                        <a:buNone/>
                      </a:pPr>
                      <a:r>
                        <a:rPr lang="en-US" sz="1800" u="none" strike="noStrike" cap="none">
                          <a:solidFill>
                            <a:schemeClr val="dk2"/>
                          </a:solidFill>
                          <a:latin typeface="Trebuchet MS"/>
                          <a:ea typeface="Trebuchet MS"/>
                          <a:cs typeface="Trebuchet MS"/>
                          <a:sym typeface="Trebuchet MS"/>
                        </a:rPr>
                        <a:t>8 : 85.07 %</a:t>
                      </a:r>
                    </a:p>
                  </a:txBody>
                  <a:tcPr marL="0" marR="0" marT="45722" marB="45722" anchor="ctr">
                    <a:lnL w="9525" cap="flat" cmpd="sng">
                      <a:solidFill>
                        <a:srgbClr val="505050">
                          <a:alpha val="24313"/>
                        </a:srgbClr>
                      </a:solidFill>
                      <a:prstDash val="solid"/>
                      <a:round/>
                      <a:headEnd type="none" w="med" len="med"/>
                      <a:tailEnd type="none" w="med" len="med"/>
                    </a:lnL>
                    <a:lnR w="9525" cap="flat" cmpd="sng">
                      <a:solidFill>
                        <a:srgbClr val="505050">
                          <a:alpha val="24313"/>
                        </a:srgbClr>
                      </a:solidFill>
                      <a:prstDash val="solid"/>
                      <a:round/>
                      <a:headEnd type="none" w="med" len="med"/>
                      <a:tailEnd type="none" w="med" len="med"/>
                    </a:lnR>
                    <a:lnT w="9525" cap="flat" cmpd="sng">
                      <a:solidFill>
                        <a:srgbClr val="505050">
                          <a:alpha val="24313"/>
                        </a:srgbClr>
                      </a:solidFill>
                      <a:prstDash val="solid"/>
                      <a:round/>
                      <a:headEnd type="none" w="med" len="med"/>
                      <a:tailEnd type="none" w="med" len="med"/>
                    </a:lnT>
                    <a:lnB w="9525" cap="flat" cmpd="sng">
                      <a:solidFill>
                        <a:srgbClr val="505050">
                          <a:alpha val="24313"/>
                        </a:srgbClr>
                      </a:solidFill>
                      <a:prstDash val="solid"/>
                      <a:round/>
                      <a:headEnd type="none" w="med" len="med"/>
                      <a:tailEnd type="none" w="med" len="med"/>
                    </a:lnB>
                    <a:solidFill>
                      <a:srgbClr val="B9B9B9"/>
                    </a:solidFill>
                  </a:tcPr>
                </a:tc>
                <a:tc>
                  <a:txBody>
                    <a:bodyPr/>
                    <a:lstStyle/>
                    <a:p>
                      <a:pPr marL="0" marR="0" lvl="0" indent="0" algn="ctr" rtl="0">
                        <a:lnSpc>
                          <a:spcPct val="100000"/>
                        </a:lnSpc>
                        <a:spcBef>
                          <a:spcPts val="0"/>
                        </a:spcBef>
                        <a:spcAft>
                          <a:spcPts val="0"/>
                        </a:spcAft>
                        <a:buClr>
                          <a:schemeClr val="dk2"/>
                        </a:buClr>
                        <a:buSzPct val="25000"/>
                        <a:buFont typeface="Trebuchet MS"/>
                        <a:buNone/>
                      </a:pPr>
                      <a:r>
                        <a:rPr lang="en-US" sz="1800" u="none" strike="noStrike" cap="none">
                          <a:solidFill>
                            <a:schemeClr val="dk2"/>
                          </a:solidFill>
                          <a:latin typeface="Trebuchet MS"/>
                          <a:ea typeface="Trebuchet MS"/>
                          <a:cs typeface="Trebuchet MS"/>
                          <a:sym typeface="Trebuchet MS"/>
                        </a:rPr>
                        <a:t>8 : 79.72 %</a:t>
                      </a:r>
                    </a:p>
                  </a:txBody>
                  <a:tcPr marL="0" marR="0" marT="45722" marB="45722" anchor="ctr">
                    <a:lnL w="9525" cap="flat" cmpd="sng">
                      <a:solidFill>
                        <a:srgbClr val="505050">
                          <a:alpha val="24313"/>
                        </a:srgbClr>
                      </a:solidFill>
                      <a:prstDash val="solid"/>
                      <a:round/>
                      <a:headEnd type="none" w="med" len="med"/>
                      <a:tailEnd type="none" w="med" len="med"/>
                    </a:lnL>
                    <a:lnR w="9525" cap="flat" cmpd="sng">
                      <a:solidFill>
                        <a:srgbClr val="505050">
                          <a:alpha val="24313"/>
                        </a:srgbClr>
                      </a:solidFill>
                      <a:prstDash val="solid"/>
                      <a:round/>
                      <a:headEnd type="none" w="med" len="med"/>
                      <a:tailEnd type="none" w="med" len="med"/>
                    </a:lnR>
                    <a:lnT w="9525" cap="flat" cmpd="sng">
                      <a:solidFill>
                        <a:srgbClr val="505050">
                          <a:alpha val="24313"/>
                        </a:srgbClr>
                      </a:solidFill>
                      <a:prstDash val="solid"/>
                      <a:round/>
                      <a:headEnd type="none" w="med" len="med"/>
                      <a:tailEnd type="none" w="med" len="med"/>
                    </a:lnT>
                    <a:lnB w="9525" cap="flat" cmpd="sng">
                      <a:solidFill>
                        <a:srgbClr val="505050">
                          <a:alpha val="24313"/>
                        </a:srgbClr>
                      </a:solidFill>
                      <a:prstDash val="solid"/>
                      <a:round/>
                      <a:headEnd type="none" w="med" len="med"/>
                      <a:tailEnd type="none" w="med" len="med"/>
                    </a:lnB>
                    <a:solidFill>
                      <a:srgbClr val="B9B9B9"/>
                    </a:solidFill>
                  </a:tcPr>
                </a:tc>
                <a:tc>
                  <a:txBody>
                    <a:bodyPr/>
                    <a:lstStyle/>
                    <a:p>
                      <a:pPr marL="0" marR="0" lvl="0" indent="0" algn="ctr" rtl="0">
                        <a:lnSpc>
                          <a:spcPct val="100000"/>
                        </a:lnSpc>
                        <a:spcBef>
                          <a:spcPts val="0"/>
                        </a:spcBef>
                        <a:spcAft>
                          <a:spcPts val="0"/>
                        </a:spcAft>
                        <a:buClr>
                          <a:schemeClr val="dk2"/>
                        </a:buClr>
                        <a:buSzPct val="25000"/>
                        <a:buFont typeface="Trebuchet MS"/>
                        <a:buNone/>
                      </a:pPr>
                      <a:r>
                        <a:rPr lang="en-US" sz="1800" b="0" u="none" strike="noStrike" cap="none">
                          <a:solidFill>
                            <a:schemeClr val="dk2"/>
                          </a:solidFill>
                          <a:latin typeface="Trebuchet MS"/>
                          <a:ea typeface="Trebuchet MS"/>
                          <a:cs typeface="Trebuchet MS"/>
                          <a:sym typeface="Trebuchet MS"/>
                        </a:rPr>
                        <a:t>4 : 100.0 %</a:t>
                      </a:r>
                    </a:p>
                  </a:txBody>
                  <a:tcPr marL="0" marR="0" marT="45722" marB="45722" anchor="ctr">
                    <a:lnL w="9525" cap="flat" cmpd="sng">
                      <a:solidFill>
                        <a:srgbClr val="505050">
                          <a:alpha val="24313"/>
                        </a:srgbClr>
                      </a:solidFill>
                      <a:prstDash val="solid"/>
                      <a:round/>
                      <a:headEnd type="none" w="med" len="med"/>
                      <a:tailEnd type="none" w="med" len="med"/>
                    </a:lnL>
                    <a:lnR w="9525" cap="flat" cmpd="sng">
                      <a:solidFill>
                        <a:srgbClr val="505050">
                          <a:alpha val="24313"/>
                        </a:srgbClr>
                      </a:solidFill>
                      <a:prstDash val="solid"/>
                      <a:round/>
                      <a:headEnd type="none" w="med" len="med"/>
                      <a:tailEnd type="none" w="med" len="med"/>
                    </a:lnR>
                    <a:lnT w="9525" cap="flat" cmpd="sng">
                      <a:solidFill>
                        <a:srgbClr val="505050">
                          <a:alpha val="24313"/>
                        </a:srgbClr>
                      </a:solidFill>
                      <a:prstDash val="solid"/>
                      <a:round/>
                      <a:headEnd type="none" w="med" len="med"/>
                      <a:tailEnd type="none" w="med" len="med"/>
                    </a:lnT>
                    <a:lnB w="9525" cap="flat" cmpd="sng">
                      <a:solidFill>
                        <a:srgbClr val="505050">
                          <a:alpha val="24313"/>
                        </a:srgbClr>
                      </a:solidFill>
                      <a:prstDash val="solid"/>
                      <a:round/>
                      <a:headEnd type="none" w="med" len="med"/>
                      <a:tailEnd type="none" w="med" len="med"/>
                    </a:lnB>
                    <a:solidFill>
                      <a:schemeClr val="lt1"/>
                    </a:solidFill>
                  </a:tcPr>
                </a:tc>
                <a:extLst>
                  <a:ext uri="{0D108BD9-81ED-4DB2-BD59-A6C34878D82A}">
                    <a16:rowId xmlns:a16="http://schemas.microsoft.com/office/drawing/2014/main" val="10004"/>
                  </a:ext>
                </a:extLst>
              </a:tr>
              <a:tr h="509333">
                <a:tc>
                  <a:txBody>
                    <a:bodyPr/>
                    <a:lstStyle/>
                    <a:p>
                      <a:pPr marL="0" marR="0" lvl="0" indent="0" algn="l" rtl="0">
                        <a:lnSpc>
                          <a:spcPct val="90000"/>
                        </a:lnSpc>
                        <a:spcBef>
                          <a:spcPts val="0"/>
                        </a:spcBef>
                        <a:spcAft>
                          <a:spcPts val="0"/>
                        </a:spcAft>
                        <a:buClr>
                          <a:srgbClr val="000000"/>
                        </a:buClr>
                        <a:buSzPct val="25000"/>
                        <a:buFont typeface="Arial"/>
                        <a:buNone/>
                      </a:pPr>
                      <a:endParaRPr sz="2000" b="1" u="none" strike="noStrike" cap="none">
                        <a:solidFill>
                          <a:schemeClr val="dk2"/>
                        </a:solidFill>
                      </a:endParaRPr>
                    </a:p>
                  </a:txBody>
                  <a:tcPr marL="203194" marR="101611" marT="50806" marB="50806" anchor="ctr">
                    <a:lnL w="9525" cap="flat" cmpd="sng">
                      <a:solidFill>
                        <a:srgbClr val="000000">
                          <a:alpha val="0"/>
                        </a:srgbClr>
                      </a:solidFill>
                      <a:prstDash val="solid"/>
                      <a:round/>
                      <a:headEnd type="none" w="med" len="med"/>
                      <a:tailEnd type="none" w="med" len="med"/>
                    </a:lnL>
                    <a:lnR w="9525" cap="flat" cmpd="sng">
                      <a:solidFill>
                        <a:srgbClr val="505050">
                          <a:alpha val="24313"/>
                        </a:srgbClr>
                      </a:solidFill>
                      <a:prstDash val="solid"/>
                      <a:round/>
                      <a:headEnd type="none" w="med" len="med"/>
                      <a:tailEnd type="none" w="med" len="med"/>
                    </a:lnR>
                    <a:lnT w="9525" cap="flat" cmpd="sng">
                      <a:solidFill>
                        <a:srgbClr val="505050">
                          <a:alpha val="24313"/>
                        </a:srgbClr>
                      </a:solidFill>
                      <a:prstDash val="solid"/>
                      <a:round/>
                      <a:headEnd type="none" w="med" len="med"/>
                      <a:tailEnd type="none" w="med" len="med"/>
                    </a:lnT>
                    <a:lnB w="9525" cap="flat" cmpd="sng">
                      <a:solidFill>
                        <a:srgbClr val="505050">
                          <a:alpha val="24313"/>
                        </a:srgbClr>
                      </a:solidFill>
                      <a:prstDash val="solid"/>
                      <a:round/>
                      <a:headEnd type="none" w="med" len="med"/>
                      <a:tailEnd type="none" w="med" len="med"/>
                    </a:lnB>
                    <a:solidFill>
                      <a:srgbClr val="F2F2F2"/>
                    </a:solidFill>
                  </a:tcPr>
                </a:tc>
                <a:tc>
                  <a:txBody>
                    <a:bodyPr/>
                    <a:lstStyle/>
                    <a:p>
                      <a:pPr marL="0" marR="0" lvl="0" indent="0" algn="ctr" rtl="0">
                        <a:lnSpc>
                          <a:spcPct val="100000"/>
                        </a:lnSpc>
                        <a:spcBef>
                          <a:spcPts val="0"/>
                        </a:spcBef>
                        <a:spcAft>
                          <a:spcPts val="0"/>
                        </a:spcAft>
                        <a:buClr>
                          <a:schemeClr val="dk2"/>
                        </a:buClr>
                        <a:buSzPct val="25000"/>
                        <a:buFont typeface="Trebuchet MS"/>
                        <a:buNone/>
                      </a:pPr>
                      <a:r>
                        <a:rPr lang="en-US" sz="1800" u="none" strike="noStrike" cap="none">
                          <a:solidFill>
                            <a:schemeClr val="dk2"/>
                          </a:solidFill>
                          <a:latin typeface="Trebuchet MS"/>
                          <a:ea typeface="Trebuchet MS"/>
                          <a:cs typeface="Trebuchet MS"/>
                          <a:sym typeface="Trebuchet MS"/>
                        </a:rPr>
                        <a:t>0 : 99.00 %</a:t>
                      </a:r>
                    </a:p>
                  </a:txBody>
                  <a:tcPr marL="0" marR="0" marT="45722" marB="45722" anchor="ctr">
                    <a:lnL w="9525" cap="flat" cmpd="sng">
                      <a:solidFill>
                        <a:srgbClr val="505050">
                          <a:alpha val="24313"/>
                        </a:srgbClr>
                      </a:solidFill>
                      <a:prstDash val="solid"/>
                      <a:round/>
                      <a:headEnd type="none" w="med" len="med"/>
                      <a:tailEnd type="none" w="med" len="med"/>
                    </a:lnL>
                    <a:lnR w="9525" cap="flat" cmpd="sng">
                      <a:solidFill>
                        <a:srgbClr val="505050">
                          <a:alpha val="24313"/>
                        </a:srgbClr>
                      </a:solidFill>
                      <a:prstDash val="solid"/>
                      <a:round/>
                      <a:headEnd type="none" w="med" len="med"/>
                      <a:tailEnd type="none" w="med" len="med"/>
                    </a:lnR>
                    <a:lnT w="9525" cap="flat" cmpd="sng">
                      <a:solidFill>
                        <a:srgbClr val="505050">
                          <a:alpha val="24313"/>
                        </a:srgbClr>
                      </a:solidFill>
                      <a:prstDash val="solid"/>
                      <a:round/>
                      <a:headEnd type="none" w="med" len="med"/>
                      <a:tailEnd type="none" w="med" len="med"/>
                    </a:lnT>
                    <a:lnB w="9525" cap="flat" cmpd="sng">
                      <a:solidFill>
                        <a:srgbClr val="505050">
                          <a:alpha val="24313"/>
                        </a:srgbClr>
                      </a:solidFill>
                      <a:prstDash val="solid"/>
                      <a:round/>
                      <a:headEnd type="none" w="med" len="med"/>
                      <a:tailEnd type="none" w="med" len="med"/>
                    </a:lnB>
                    <a:solidFill>
                      <a:srgbClr val="B9B9B9"/>
                    </a:solidFill>
                  </a:tcPr>
                </a:tc>
                <a:tc>
                  <a:txBody>
                    <a:bodyPr/>
                    <a:lstStyle/>
                    <a:p>
                      <a:pPr marL="0" marR="0" lvl="0" indent="0" algn="ctr" rtl="0">
                        <a:lnSpc>
                          <a:spcPct val="100000"/>
                        </a:lnSpc>
                        <a:spcBef>
                          <a:spcPts val="0"/>
                        </a:spcBef>
                        <a:spcAft>
                          <a:spcPts val="0"/>
                        </a:spcAft>
                        <a:buClr>
                          <a:schemeClr val="dk2"/>
                        </a:buClr>
                        <a:buSzPct val="25000"/>
                        <a:buFont typeface="Trebuchet MS"/>
                        <a:buNone/>
                      </a:pPr>
                      <a:r>
                        <a:rPr lang="en-US" sz="1800" u="none" strike="noStrike" cap="none">
                          <a:solidFill>
                            <a:schemeClr val="dk2"/>
                          </a:solidFill>
                          <a:latin typeface="Trebuchet MS"/>
                          <a:ea typeface="Trebuchet MS"/>
                          <a:cs typeface="Trebuchet MS"/>
                          <a:sym typeface="Trebuchet MS"/>
                        </a:rPr>
                        <a:t>0 : 95.82 %</a:t>
                      </a:r>
                    </a:p>
                  </a:txBody>
                  <a:tcPr marL="0" marR="0" marT="45722" marB="45722" anchor="ctr">
                    <a:lnL w="9525" cap="flat" cmpd="sng">
                      <a:solidFill>
                        <a:srgbClr val="505050">
                          <a:alpha val="24313"/>
                        </a:srgbClr>
                      </a:solidFill>
                      <a:prstDash val="solid"/>
                      <a:round/>
                      <a:headEnd type="none" w="med" len="med"/>
                      <a:tailEnd type="none" w="med" len="med"/>
                    </a:lnL>
                    <a:lnR w="9525" cap="flat" cmpd="sng">
                      <a:solidFill>
                        <a:srgbClr val="505050">
                          <a:alpha val="24313"/>
                        </a:srgbClr>
                      </a:solidFill>
                      <a:prstDash val="solid"/>
                      <a:round/>
                      <a:headEnd type="none" w="med" len="med"/>
                      <a:tailEnd type="none" w="med" len="med"/>
                    </a:lnR>
                    <a:lnT w="9525" cap="flat" cmpd="sng">
                      <a:solidFill>
                        <a:srgbClr val="505050">
                          <a:alpha val="24313"/>
                        </a:srgbClr>
                      </a:solidFill>
                      <a:prstDash val="solid"/>
                      <a:round/>
                      <a:headEnd type="none" w="med" len="med"/>
                      <a:tailEnd type="none" w="med" len="med"/>
                    </a:lnT>
                    <a:lnB w="9525" cap="flat" cmpd="sng">
                      <a:solidFill>
                        <a:srgbClr val="505050">
                          <a:alpha val="24313"/>
                        </a:srgbClr>
                      </a:solidFill>
                      <a:prstDash val="solid"/>
                      <a:round/>
                      <a:headEnd type="none" w="med" len="med"/>
                      <a:tailEnd type="none" w="med" len="med"/>
                    </a:lnB>
                    <a:solidFill>
                      <a:srgbClr val="B9B9B9"/>
                    </a:solidFill>
                  </a:tcPr>
                </a:tc>
                <a:tc>
                  <a:txBody>
                    <a:bodyPr/>
                    <a:lstStyle/>
                    <a:p>
                      <a:pPr marL="0" marR="0" lvl="0" indent="0" algn="ctr" rtl="0">
                        <a:lnSpc>
                          <a:spcPct val="100000"/>
                        </a:lnSpc>
                        <a:spcBef>
                          <a:spcPts val="0"/>
                        </a:spcBef>
                        <a:spcAft>
                          <a:spcPts val="0"/>
                        </a:spcAft>
                        <a:buClr>
                          <a:schemeClr val="dk2"/>
                        </a:buClr>
                        <a:buSzPct val="25000"/>
                        <a:buFont typeface="Trebuchet MS"/>
                        <a:buNone/>
                      </a:pPr>
                      <a:r>
                        <a:rPr lang="en-US" sz="1800" b="0" u="none" strike="noStrike" cap="none">
                          <a:solidFill>
                            <a:schemeClr val="dk2"/>
                          </a:solidFill>
                          <a:latin typeface="Trebuchet MS"/>
                          <a:ea typeface="Trebuchet MS"/>
                          <a:cs typeface="Trebuchet MS"/>
                          <a:sym typeface="Trebuchet MS"/>
                        </a:rPr>
                        <a:t>7 : 82.84 %</a:t>
                      </a:r>
                    </a:p>
                  </a:txBody>
                  <a:tcPr marL="0" marR="0" marT="45722" marB="45722" anchor="ctr">
                    <a:lnL w="9525" cap="flat" cmpd="sng">
                      <a:solidFill>
                        <a:srgbClr val="505050">
                          <a:alpha val="24313"/>
                        </a:srgbClr>
                      </a:solidFill>
                      <a:prstDash val="solid"/>
                      <a:round/>
                      <a:headEnd type="none" w="med" len="med"/>
                      <a:tailEnd type="none" w="med" len="med"/>
                    </a:lnL>
                    <a:lnR w="9525" cap="flat" cmpd="sng">
                      <a:solidFill>
                        <a:srgbClr val="505050">
                          <a:alpha val="24313"/>
                        </a:srgbClr>
                      </a:solidFill>
                      <a:prstDash val="solid"/>
                      <a:round/>
                      <a:headEnd type="none" w="med" len="med"/>
                      <a:tailEnd type="none" w="med" len="med"/>
                    </a:lnR>
                    <a:lnT w="9525" cap="flat" cmpd="sng">
                      <a:solidFill>
                        <a:srgbClr val="505050">
                          <a:alpha val="24313"/>
                        </a:srgbClr>
                      </a:solidFill>
                      <a:prstDash val="solid"/>
                      <a:round/>
                      <a:headEnd type="none" w="med" len="med"/>
                      <a:tailEnd type="none" w="med" len="med"/>
                    </a:lnT>
                    <a:lnB w="9525" cap="flat" cmpd="sng">
                      <a:solidFill>
                        <a:srgbClr val="505050">
                          <a:alpha val="24313"/>
                        </a:srgbClr>
                      </a:solidFill>
                      <a:prstDash val="solid"/>
                      <a:round/>
                      <a:headEnd type="none" w="med" len="med"/>
                      <a:tailEnd type="none" w="med" len="med"/>
                    </a:lnB>
                    <a:solidFill>
                      <a:schemeClr val="lt1"/>
                    </a:solidFill>
                  </a:tcPr>
                </a:tc>
                <a:extLst>
                  <a:ext uri="{0D108BD9-81ED-4DB2-BD59-A6C34878D82A}">
                    <a16:rowId xmlns:a16="http://schemas.microsoft.com/office/drawing/2014/main" val="10005"/>
                  </a:ext>
                </a:extLst>
              </a:tr>
              <a:tr h="509333">
                <a:tc>
                  <a:txBody>
                    <a:bodyPr/>
                    <a:lstStyle/>
                    <a:p>
                      <a:pPr marL="0" marR="0" lvl="0" indent="0" algn="l" rtl="0">
                        <a:lnSpc>
                          <a:spcPct val="90000"/>
                        </a:lnSpc>
                        <a:spcBef>
                          <a:spcPts val="0"/>
                        </a:spcBef>
                        <a:spcAft>
                          <a:spcPts val="0"/>
                        </a:spcAft>
                        <a:buClr>
                          <a:srgbClr val="000000"/>
                        </a:buClr>
                        <a:buSzPct val="25000"/>
                        <a:buFont typeface="Arial"/>
                        <a:buNone/>
                      </a:pPr>
                      <a:endParaRPr sz="2000" b="1" u="none" strike="noStrike" cap="none">
                        <a:solidFill>
                          <a:schemeClr val="dk2"/>
                        </a:solidFill>
                      </a:endParaRPr>
                    </a:p>
                  </a:txBody>
                  <a:tcPr marL="203194" marR="101611" marT="50806" marB="50806" anchor="ctr">
                    <a:lnL w="9525" cap="flat" cmpd="sng">
                      <a:solidFill>
                        <a:srgbClr val="000000">
                          <a:alpha val="0"/>
                        </a:srgbClr>
                      </a:solidFill>
                      <a:prstDash val="solid"/>
                      <a:round/>
                      <a:headEnd type="none" w="med" len="med"/>
                      <a:tailEnd type="none" w="med" len="med"/>
                    </a:lnL>
                    <a:lnR w="9525" cap="flat" cmpd="sng">
                      <a:solidFill>
                        <a:srgbClr val="505050">
                          <a:alpha val="24313"/>
                        </a:srgbClr>
                      </a:solidFill>
                      <a:prstDash val="solid"/>
                      <a:round/>
                      <a:headEnd type="none" w="med" len="med"/>
                      <a:tailEnd type="none" w="med" len="med"/>
                    </a:lnR>
                    <a:lnT w="9525" cap="flat" cmpd="sng">
                      <a:solidFill>
                        <a:srgbClr val="505050">
                          <a:alpha val="24313"/>
                        </a:srgbClr>
                      </a:solidFill>
                      <a:prstDash val="solid"/>
                      <a:round/>
                      <a:headEnd type="none" w="med" len="med"/>
                      <a:tailEnd type="none" w="med" len="med"/>
                    </a:lnT>
                    <a:lnB w="9525" cap="flat" cmpd="sng">
                      <a:solidFill>
                        <a:srgbClr val="505050">
                          <a:alpha val="24313"/>
                        </a:srgbClr>
                      </a:solidFill>
                      <a:prstDash val="solid"/>
                      <a:round/>
                      <a:headEnd type="none" w="med" len="med"/>
                      <a:tailEnd type="none" w="med" len="med"/>
                    </a:lnB>
                    <a:solidFill>
                      <a:srgbClr val="F2F2F2"/>
                    </a:solidFill>
                  </a:tcPr>
                </a:tc>
                <a:tc>
                  <a:txBody>
                    <a:bodyPr/>
                    <a:lstStyle/>
                    <a:p>
                      <a:pPr marL="0" marR="0" lvl="0" indent="0" algn="ctr" rtl="0">
                        <a:lnSpc>
                          <a:spcPct val="100000"/>
                        </a:lnSpc>
                        <a:spcBef>
                          <a:spcPts val="0"/>
                        </a:spcBef>
                        <a:spcAft>
                          <a:spcPts val="0"/>
                        </a:spcAft>
                        <a:buClr>
                          <a:schemeClr val="dk2"/>
                        </a:buClr>
                        <a:buSzPct val="25000"/>
                        <a:buFont typeface="Trebuchet MS"/>
                        <a:buNone/>
                      </a:pPr>
                      <a:r>
                        <a:rPr lang="en-US" sz="1800" u="none" strike="noStrike" cap="none">
                          <a:solidFill>
                            <a:schemeClr val="dk2"/>
                          </a:solidFill>
                          <a:latin typeface="Trebuchet MS"/>
                          <a:ea typeface="Trebuchet MS"/>
                          <a:cs typeface="Trebuchet MS"/>
                          <a:sym typeface="Trebuchet MS"/>
                        </a:rPr>
                        <a:t>8 : 99.69 %</a:t>
                      </a:r>
                    </a:p>
                  </a:txBody>
                  <a:tcPr marL="0" marR="0" marT="45722" marB="45722" anchor="ctr">
                    <a:lnL w="9525" cap="flat" cmpd="sng">
                      <a:solidFill>
                        <a:srgbClr val="505050">
                          <a:alpha val="24313"/>
                        </a:srgbClr>
                      </a:solidFill>
                      <a:prstDash val="solid"/>
                      <a:round/>
                      <a:headEnd type="none" w="med" len="med"/>
                      <a:tailEnd type="none" w="med" len="med"/>
                    </a:lnL>
                    <a:lnR w="9525" cap="flat" cmpd="sng">
                      <a:solidFill>
                        <a:srgbClr val="505050">
                          <a:alpha val="24313"/>
                        </a:srgbClr>
                      </a:solidFill>
                      <a:prstDash val="solid"/>
                      <a:round/>
                      <a:headEnd type="none" w="med" len="med"/>
                      <a:tailEnd type="none" w="med" len="med"/>
                    </a:lnR>
                    <a:lnT w="9525" cap="flat" cmpd="sng">
                      <a:solidFill>
                        <a:srgbClr val="505050">
                          <a:alpha val="24313"/>
                        </a:srgbClr>
                      </a:solidFill>
                      <a:prstDash val="solid"/>
                      <a:round/>
                      <a:headEnd type="none" w="med" len="med"/>
                      <a:tailEnd type="none" w="med" len="med"/>
                    </a:lnT>
                    <a:lnB w="9525" cap="flat" cmpd="sng">
                      <a:solidFill>
                        <a:srgbClr val="505050">
                          <a:alpha val="24313"/>
                        </a:srgbClr>
                      </a:solidFill>
                      <a:prstDash val="solid"/>
                      <a:round/>
                      <a:headEnd type="none" w="med" len="med"/>
                      <a:tailEnd type="none" w="med" len="med"/>
                    </a:lnB>
                    <a:solidFill>
                      <a:schemeClr val="lt1"/>
                    </a:solidFill>
                  </a:tcPr>
                </a:tc>
                <a:tc>
                  <a:txBody>
                    <a:bodyPr/>
                    <a:lstStyle/>
                    <a:p>
                      <a:pPr marL="0" marR="0" lvl="0" indent="0" algn="ctr" rtl="0">
                        <a:lnSpc>
                          <a:spcPct val="100000"/>
                        </a:lnSpc>
                        <a:spcBef>
                          <a:spcPts val="0"/>
                        </a:spcBef>
                        <a:spcAft>
                          <a:spcPts val="0"/>
                        </a:spcAft>
                        <a:buClr>
                          <a:schemeClr val="dk2"/>
                        </a:buClr>
                        <a:buSzPct val="25000"/>
                        <a:buFont typeface="Trebuchet MS"/>
                        <a:buNone/>
                      </a:pPr>
                      <a:r>
                        <a:rPr lang="en-US" sz="1800" u="none" strike="noStrike" cap="none">
                          <a:solidFill>
                            <a:schemeClr val="dk2"/>
                          </a:solidFill>
                          <a:latin typeface="Trebuchet MS"/>
                          <a:ea typeface="Trebuchet MS"/>
                          <a:cs typeface="Trebuchet MS"/>
                          <a:sym typeface="Trebuchet MS"/>
                        </a:rPr>
                        <a:t>8 : 100.0 %</a:t>
                      </a:r>
                    </a:p>
                  </a:txBody>
                  <a:tcPr marL="0" marR="0" marT="45722" marB="45722" anchor="ctr">
                    <a:lnL w="9525" cap="flat" cmpd="sng">
                      <a:solidFill>
                        <a:srgbClr val="505050">
                          <a:alpha val="24313"/>
                        </a:srgbClr>
                      </a:solidFill>
                      <a:prstDash val="solid"/>
                      <a:round/>
                      <a:headEnd type="none" w="med" len="med"/>
                      <a:tailEnd type="none" w="med" len="med"/>
                    </a:lnL>
                    <a:lnR w="9525" cap="flat" cmpd="sng">
                      <a:solidFill>
                        <a:srgbClr val="505050">
                          <a:alpha val="24313"/>
                        </a:srgbClr>
                      </a:solidFill>
                      <a:prstDash val="solid"/>
                      <a:round/>
                      <a:headEnd type="none" w="med" len="med"/>
                      <a:tailEnd type="none" w="med" len="med"/>
                    </a:lnR>
                    <a:lnT w="9525" cap="flat" cmpd="sng">
                      <a:solidFill>
                        <a:srgbClr val="505050">
                          <a:alpha val="24313"/>
                        </a:srgbClr>
                      </a:solidFill>
                      <a:prstDash val="solid"/>
                      <a:round/>
                      <a:headEnd type="none" w="med" len="med"/>
                      <a:tailEnd type="none" w="med" len="med"/>
                    </a:lnT>
                    <a:lnB w="9525" cap="flat" cmpd="sng">
                      <a:solidFill>
                        <a:srgbClr val="505050">
                          <a:alpha val="24313"/>
                        </a:srgbClr>
                      </a:solidFill>
                      <a:prstDash val="solid"/>
                      <a:round/>
                      <a:headEnd type="none" w="med" len="med"/>
                      <a:tailEnd type="none" w="med" len="med"/>
                    </a:lnB>
                    <a:solidFill>
                      <a:schemeClr val="lt1"/>
                    </a:solidFill>
                  </a:tcPr>
                </a:tc>
                <a:tc>
                  <a:txBody>
                    <a:bodyPr/>
                    <a:lstStyle/>
                    <a:p>
                      <a:pPr marL="0" marR="0" lvl="0" indent="0" algn="ctr" rtl="0">
                        <a:lnSpc>
                          <a:spcPct val="100000"/>
                        </a:lnSpc>
                        <a:spcBef>
                          <a:spcPts val="0"/>
                        </a:spcBef>
                        <a:spcAft>
                          <a:spcPts val="0"/>
                        </a:spcAft>
                        <a:buClr>
                          <a:schemeClr val="dk2"/>
                        </a:buClr>
                        <a:buSzPct val="25000"/>
                        <a:buFont typeface="Trebuchet MS"/>
                        <a:buNone/>
                      </a:pPr>
                      <a:r>
                        <a:rPr lang="en-US" sz="1800" u="none" strike="noStrike" cap="none">
                          <a:solidFill>
                            <a:schemeClr val="dk2"/>
                          </a:solidFill>
                          <a:latin typeface="Trebuchet MS"/>
                          <a:ea typeface="Trebuchet MS"/>
                          <a:cs typeface="Trebuchet MS"/>
                          <a:sym typeface="Trebuchet MS"/>
                        </a:rPr>
                        <a:t>8 : 100.0 %</a:t>
                      </a:r>
                    </a:p>
                  </a:txBody>
                  <a:tcPr marL="0" marR="0" marT="45722" marB="45722" anchor="ctr">
                    <a:lnL w="9525" cap="flat" cmpd="sng">
                      <a:solidFill>
                        <a:srgbClr val="505050">
                          <a:alpha val="24313"/>
                        </a:srgbClr>
                      </a:solidFill>
                      <a:prstDash val="solid"/>
                      <a:round/>
                      <a:headEnd type="none" w="med" len="med"/>
                      <a:tailEnd type="none" w="med" len="med"/>
                    </a:lnL>
                    <a:lnR w="9525" cap="flat" cmpd="sng">
                      <a:solidFill>
                        <a:srgbClr val="505050">
                          <a:alpha val="24313"/>
                        </a:srgbClr>
                      </a:solidFill>
                      <a:prstDash val="solid"/>
                      <a:round/>
                      <a:headEnd type="none" w="med" len="med"/>
                      <a:tailEnd type="none" w="med" len="med"/>
                    </a:lnR>
                    <a:lnT w="9525" cap="flat" cmpd="sng">
                      <a:solidFill>
                        <a:srgbClr val="505050">
                          <a:alpha val="24313"/>
                        </a:srgbClr>
                      </a:solidFill>
                      <a:prstDash val="solid"/>
                      <a:round/>
                      <a:headEnd type="none" w="med" len="med"/>
                      <a:tailEnd type="none" w="med" len="med"/>
                    </a:lnT>
                    <a:lnB w="9525" cap="flat" cmpd="sng">
                      <a:solidFill>
                        <a:srgbClr val="505050">
                          <a:alpha val="24313"/>
                        </a:srgbClr>
                      </a:solidFill>
                      <a:prstDash val="solid"/>
                      <a:round/>
                      <a:headEnd type="none" w="med" len="med"/>
                      <a:tailEnd type="none" w="med" len="med"/>
                    </a:lnB>
                    <a:solidFill>
                      <a:schemeClr val="lt1"/>
                    </a:solidFill>
                  </a:tcPr>
                </a:tc>
                <a:extLst>
                  <a:ext uri="{0D108BD9-81ED-4DB2-BD59-A6C34878D82A}">
                    <a16:rowId xmlns:a16="http://schemas.microsoft.com/office/drawing/2014/main" val="10006"/>
                  </a:ext>
                </a:extLst>
              </a:tr>
              <a:tr h="509333">
                <a:tc>
                  <a:txBody>
                    <a:bodyPr/>
                    <a:lstStyle/>
                    <a:p>
                      <a:pPr marL="0" marR="0" lvl="0" indent="0" algn="l" rtl="0">
                        <a:lnSpc>
                          <a:spcPct val="90000"/>
                        </a:lnSpc>
                        <a:spcBef>
                          <a:spcPts val="0"/>
                        </a:spcBef>
                        <a:spcAft>
                          <a:spcPts val="0"/>
                        </a:spcAft>
                        <a:buClr>
                          <a:srgbClr val="000000"/>
                        </a:buClr>
                        <a:buSzPct val="25000"/>
                        <a:buFont typeface="Arial"/>
                        <a:buNone/>
                      </a:pPr>
                      <a:endParaRPr sz="2000" b="1" u="none" strike="noStrike" cap="none">
                        <a:solidFill>
                          <a:schemeClr val="dk2"/>
                        </a:solidFill>
                      </a:endParaRPr>
                    </a:p>
                  </a:txBody>
                  <a:tcPr marL="203194" marR="101611" marT="50806" marB="50806" anchor="ctr">
                    <a:lnL w="9525" cap="flat" cmpd="sng">
                      <a:solidFill>
                        <a:srgbClr val="000000">
                          <a:alpha val="0"/>
                        </a:srgbClr>
                      </a:solidFill>
                      <a:prstDash val="solid"/>
                      <a:round/>
                      <a:headEnd type="none" w="med" len="med"/>
                      <a:tailEnd type="none" w="med" len="med"/>
                    </a:lnL>
                    <a:lnR w="9525" cap="flat" cmpd="sng">
                      <a:solidFill>
                        <a:srgbClr val="505050">
                          <a:alpha val="24313"/>
                        </a:srgbClr>
                      </a:solidFill>
                      <a:prstDash val="solid"/>
                      <a:round/>
                      <a:headEnd type="none" w="med" len="med"/>
                      <a:tailEnd type="none" w="med" len="med"/>
                    </a:lnR>
                    <a:lnT w="9525" cap="flat" cmpd="sng">
                      <a:solidFill>
                        <a:srgbClr val="505050">
                          <a:alpha val="24313"/>
                        </a:srgbClr>
                      </a:solidFill>
                      <a:prstDash val="solid"/>
                      <a:round/>
                      <a:headEnd type="none" w="med" len="med"/>
                      <a:tailEnd type="none" w="med" len="med"/>
                    </a:lnT>
                    <a:lnB w="9525" cap="flat" cmpd="sng">
                      <a:solidFill>
                        <a:schemeClr val="dk1"/>
                      </a:solidFill>
                      <a:prstDash val="solid"/>
                      <a:round/>
                      <a:headEnd type="none" w="med" len="med"/>
                      <a:tailEnd type="none" w="med" len="med"/>
                    </a:lnB>
                    <a:solidFill>
                      <a:srgbClr val="F2F2F2"/>
                    </a:solidFill>
                  </a:tcPr>
                </a:tc>
                <a:tc>
                  <a:txBody>
                    <a:bodyPr/>
                    <a:lstStyle/>
                    <a:p>
                      <a:pPr marL="0" marR="0" lvl="0" indent="0" algn="ctr" rtl="0">
                        <a:lnSpc>
                          <a:spcPct val="100000"/>
                        </a:lnSpc>
                        <a:spcBef>
                          <a:spcPts val="0"/>
                        </a:spcBef>
                        <a:spcAft>
                          <a:spcPts val="0"/>
                        </a:spcAft>
                        <a:buClr>
                          <a:schemeClr val="dk2"/>
                        </a:buClr>
                        <a:buSzPct val="25000"/>
                        <a:buFont typeface="Trebuchet MS"/>
                        <a:buNone/>
                      </a:pPr>
                      <a:r>
                        <a:rPr lang="en-US" sz="1800" u="none" strike="noStrike" cap="none">
                          <a:solidFill>
                            <a:schemeClr val="dk2"/>
                          </a:solidFill>
                          <a:latin typeface="Trebuchet MS"/>
                          <a:ea typeface="Trebuchet MS"/>
                          <a:cs typeface="Trebuchet MS"/>
                          <a:sym typeface="Trebuchet MS"/>
                        </a:rPr>
                        <a:t>8 : 54.75 %</a:t>
                      </a:r>
                    </a:p>
                  </a:txBody>
                  <a:tcPr marL="0" marR="0" marT="45722" marB="45722" anchor="ctr">
                    <a:lnL w="9525" cap="flat" cmpd="sng">
                      <a:solidFill>
                        <a:srgbClr val="505050">
                          <a:alpha val="24313"/>
                        </a:srgbClr>
                      </a:solidFill>
                      <a:prstDash val="solid"/>
                      <a:round/>
                      <a:headEnd type="none" w="med" len="med"/>
                      <a:tailEnd type="none" w="med" len="med"/>
                    </a:lnL>
                    <a:lnR w="9525" cap="flat" cmpd="sng">
                      <a:solidFill>
                        <a:srgbClr val="505050">
                          <a:alpha val="24313"/>
                        </a:srgbClr>
                      </a:solidFill>
                      <a:prstDash val="solid"/>
                      <a:round/>
                      <a:headEnd type="none" w="med" len="med"/>
                      <a:tailEnd type="none" w="med" len="med"/>
                    </a:lnR>
                    <a:lnT w="9525" cap="flat" cmpd="sng">
                      <a:solidFill>
                        <a:srgbClr val="505050">
                          <a:alpha val="24313"/>
                        </a:srgbClr>
                      </a:solidFill>
                      <a:prstDash val="solid"/>
                      <a:round/>
                      <a:headEnd type="none" w="med" len="med"/>
                      <a:tailEnd type="none" w="med" len="med"/>
                    </a:lnT>
                    <a:lnB w="9525" cap="flat" cmpd="sng">
                      <a:solidFill>
                        <a:schemeClr val="dk1"/>
                      </a:solidFill>
                      <a:prstDash val="solid"/>
                      <a:round/>
                      <a:headEnd type="none" w="med" len="med"/>
                      <a:tailEnd type="none" w="med" len="med"/>
                    </a:lnB>
                    <a:solidFill>
                      <a:srgbClr val="B9B9B9"/>
                    </a:solidFill>
                  </a:tcPr>
                </a:tc>
                <a:tc>
                  <a:txBody>
                    <a:bodyPr/>
                    <a:lstStyle/>
                    <a:p>
                      <a:pPr marL="0" marR="0" lvl="0" indent="0" algn="ctr" rtl="0">
                        <a:lnSpc>
                          <a:spcPct val="100000"/>
                        </a:lnSpc>
                        <a:spcBef>
                          <a:spcPts val="0"/>
                        </a:spcBef>
                        <a:spcAft>
                          <a:spcPts val="0"/>
                        </a:spcAft>
                        <a:buClr>
                          <a:schemeClr val="dk2"/>
                        </a:buClr>
                        <a:buSzPct val="25000"/>
                        <a:buFont typeface="Trebuchet MS"/>
                        <a:buNone/>
                      </a:pPr>
                      <a:r>
                        <a:rPr lang="en-US" sz="1800" u="none" strike="noStrike" cap="none">
                          <a:solidFill>
                            <a:schemeClr val="dk2"/>
                          </a:solidFill>
                          <a:latin typeface="Trebuchet MS"/>
                          <a:ea typeface="Trebuchet MS"/>
                          <a:cs typeface="Trebuchet MS"/>
                          <a:sym typeface="Trebuchet MS"/>
                        </a:rPr>
                        <a:t>2 : 70.57 %</a:t>
                      </a:r>
                    </a:p>
                  </a:txBody>
                  <a:tcPr marL="0" marR="0" marT="45722" marB="45722" anchor="ctr">
                    <a:lnL w="9525" cap="flat" cmpd="sng">
                      <a:solidFill>
                        <a:srgbClr val="505050">
                          <a:alpha val="24313"/>
                        </a:srgbClr>
                      </a:solidFill>
                      <a:prstDash val="solid"/>
                      <a:round/>
                      <a:headEnd type="none" w="med" len="med"/>
                      <a:tailEnd type="none" w="med" len="med"/>
                    </a:lnL>
                    <a:lnR w="9525" cap="flat" cmpd="sng">
                      <a:solidFill>
                        <a:srgbClr val="505050">
                          <a:alpha val="24313"/>
                        </a:srgbClr>
                      </a:solidFill>
                      <a:prstDash val="solid"/>
                      <a:round/>
                      <a:headEnd type="none" w="med" len="med"/>
                      <a:tailEnd type="none" w="med" len="med"/>
                    </a:lnR>
                    <a:lnT w="9525" cap="flat" cmpd="sng">
                      <a:solidFill>
                        <a:srgbClr val="505050">
                          <a:alpha val="24313"/>
                        </a:srgbClr>
                      </a:solidFill>
                      <a:prstDash val="solid"/>
                      <a:round/>
                      <a:headEnd type="none" w="med" len="med"/>
                      <a:tailEnd type="none" w="med" len="med"/>
                    </a:lnT>
                    <a:lnB w="9525" cap="flat" cmpd="sng">
                      <a:solidFill>
                        <a:schemeClr val="dk1"/>
                      </a:solidFill>
                      <a:prstDash val="solid"/>
                      <a:round/>
                      <a:headEnd type="none" w="med" len="med"/>
                      <a:tailEnd type="none" w="med" len="med"/>
                    </a:lnB>
                    <a:solidFill>
                      <a:srgbClr val="B9B9B9"/>
                    </a:solidFill>
                  </a:tcPr>
                </a:tc>
                <a:tc>
                  <a:txBody>
                    <a:bodyPr/>
                    <a:lstStyle/>
                    <a:p>
                      <a:pPr marL="0" marR="0" lvl="0" indent="0" algn="ctr" rtl="0">
                        <a:lnSpc>
                          <a:spcPct val="100000"/>
                        </a:lnSpc>
                        <a:spcBef>
                          <a:spcPts val="0"/>
                        </a:spcBef>
                        <a:spcAft>
                          <a:spcPts val="0"/>
                        </a:spcAft>
                        <a:buClr>
                          <a:schemeClr val="dk2"/>
                        </a:buClr>
                        <a:buSzPct val="25000"/>
                        <a:buFont typeface="Trebuchet MS"/>
                        <a:buNone/>
                      </a:pPr>
                      <a:r>
                        <a:rPr lang="en-US" sz="1800" u="none" strike="noStrike" cap="none">
                          <a:solidFill>
                            <a:schemeClr val="dk2"/>
                          </a:solidFill>
                          <a:latin typeface="Trebuchet MS"/>
                          <a:ea typeface="Trebuchet MS"/>
                          <a:cs typeface="Trebuchet MS"/>
                          <a:sym typeface="Trebuchet MS"/>
                        </a:rPr>
                        <a:t>2 : 96.27 %</a:t>
                      </a:r>
                    </a:p>
                  </a:txBody>
                  <a:tcPr marL="0" marR="0" marT="45722" marB="45722" anchor="ctr">
                    <a:lnL w="9525" cap="flat" cmpd="sng">
                      <a:solidFill>
                        <a:srgbClr val="505050">
                          <a:alpha val="24313"/>
                        </a:srgbClr>
                      </a:solidFill>
                      <a:prstDash val="solid"/>
                      <a:round/>
                      <a:headEnd type="none" w="med" len="med"/>
                      <a:tailEnd type="none" w="med" len="med"/>
                    </a:lnL>
                    <a:lnR w="9525" cap="flat" cmpd="sng">
                      <a:solidFill>
                        <a:srgbClr val="505050">
                          <a:alpha val="24313"/>
                        </a:srgbClr>
                      </a:solidFill>
                      <a:prstDash val="solid"/>
                      <a:round/>
                      <a:headEnd type="none" w="med" len="med"/>
                      <a:tailEnd type="none" w="med" len="med"/>
                    </a:lnR>
                    <a:lnT w="9525" cap="flat" cmpd="sng">
                      <a:solidFill>
                        <a:srgbClr val="505050">
                          <a:alpha val="24313"/>
                        </a:srgbClr>
                      </a:solidFill>
                      <a:prstDash val="solid"/>
                      <a:round/>
                      <a:headEnd type="none" w="med" len="med"/>
                      <a:tailEnd type="none" w="med" len="med"/>
                    </a:lnT>
                    <a:lnB w="9525" cap="flat" cmpd="sng">
                      <a:solidFill>
                        <a:schemeClr val="dk1"/>
                      </a:solidFill>
                      <a:prstDash val="solid"/>
                      <a:round/>
                      <a:headEnd type="none" w="med" len="med"/>
                      <a:tailEnd type="none" w="med" len="med"/>
                    </a:lnB>
                    <a:solidFill>
                      <a:srgbClr val="B9B9B9"/>
                    </a:solidFill>
                  </a:tcPr>
                </a:tc>
                <a:extLst>
                  <a:ext uri="{0D108BD9-81ED-4DB2-BD59-A6C34878D82A}">
                    <a16:rowId xmlns:a16="http://schemas.microsoft.com/office/drawing/2014/main" val="10007"/>
                  </a:ext>
                </a:extLst>
              </a:tr>
            </a:tbl>
          </a:graphicData>
        </a:graphic>
      </p:graphicFrame>
      <p:sp>
        <p:nvSpPr>
          <p:cNvPr id="1644" name="Shape 1644"/>
          <p:cNvSpPr txBox="1">
            <a:spLocks noGrp="1"/>
          </p:cNvSpPr>
          <p:nvPr>
            <p:ph type="title"/>
          </p:nvPr>
        </p:nvSpPr>
        <p:spPr>
          <a:xfrm>
            <a:off x="553719" y="734695"/>
            <a:ext cx="11084559" cy="656590"/>
          </a:xfrm>
          <a:prstGeom prst="rect">
            <a:avLst/>
          </a:prstGeom>
          <a:noFill/>
          <a:ln>
            <a:noFill/>
          </a:ln>
        </p:spPr>
        <p:txBody>
          <a:bodyPr lIns="101583" tIns="50778" rIns="101583" bIns="50778" anchor="b" anchorCtr="0">
            <a:noAutofit/>
          </a:bodyPr>
          <a:lstStyle/>
          <a:p>
            <a:pPr>
              <a:buSzPct val="25000"/>
            </a:pPr>
            <a:r>
              <a:rPr lang="en-US"/>
              <a:t>DATA AUGMENTATION</a:t>
            </a:r>
          </a:p>
        </p:txBody>
      </p:sp>
      <p:sp>
        <p:nvSpPr>
          <p:cNvPr id="1645" name="Shape 1645"/>
          <p:cNvSpPr txBox="1">
            <a:spLocks noGrp="1"/>
          </p:cNvSpPr>
          <p:nvPr>
            <p:ph type="body" idx="1"/>
          </p:nvPr>
        </p:nvSpPr>
        <p:spPr>
          <a:xfrm>
            <a:off x="553719" y="1314814"/>
            <a:ext cx="11084559" cy="583847"/>
          </a:xfrm>
          <a:prstGeom prst="rect">
            <a:avLst/>
          </a:prstGeom>
          <a:noFill/>
          <a:ln>
            <a:noFill/>
          </a:ln>
        </p:spPr>
        <p:txBody>
          <a:bodyPr lIns="101583" tIns="50778" rIns="101583" bIns="50778" anchor="t" anchorCtr="0">
            <a:noAutofit/>
          </a:bodyPr>
          <a:lstStyle/>
          <a:p>
            <a:pPr>
              <a:spcBef>
                <a:spcPts val="0"/>
              </a:spcBef>
              <a:spcAft>
                <a:spcPts val="0"/>
              </a:spcAft>
              <a:buSzPct val="25000"/>
            </a:pPr>
            <a:r>
              <a:rPr lang="en-US"/>
              <a:t>Adding inverted images ( 10 epochs )</a:t>
            </a:r>
          </a:p>
        </p:txBody>
      </p:sp>
      <p:pic>
        <p:nvPicPr>
          <p:cNvPr id="1646" name="Shape 1646"/>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1728301" y="2903595"/>
            <a:ext cx="509403" cy="406399"/>
          </a:xfrm>
          <a:prstGeom prst="rect">
            <a:avLst/>
          </a:prstGeom>
          <a:noFill/>
          <a:ln>
            <a:noFill/>
          </a:ln>
        </p:spPr>
      </p:pic>
      <p:pic>
        <p:nvPicPr>
          <p:cNvPr id="1647" name="Shape 1647"/>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1748407" y="3418842"/>
            <a:ext cx="404489" cy="406399"/>
          </a:xfrm>
          <a:prstGeom prst="rect">
            <a:avLst/>
          </a:prstGeom>
          <a:noFill/>
          <a:ln>
            <a:noFill/>
          </a:ln>
        </p:spPr>
      </p:pic>
      <p:pic>
        <p:nvPicPr>
          <p:cNvPr id="1648" name="Shape 1648"/>
          <p:cNvPicPr preferRelativeResize="0"/>
          <p:nvPr/>
        </p:nvPicPr>
        <p:blipFill rotWithShape="1">
          <a:blip r:embed="rId5" cstate="screen">
            <a:alphaModFix/>
            <a:extLst>
              <a:ext uri="{28A0092B-C50C-407E-A947-70E740481C1C}">
                <a14:useLocalDpi xmlns:a14="http://schemas.microsoft.com/office/drawing/2010/main"/>
              </a:ext>
            </a:extLst>
          </a:blip>
          <a:srcRect/>
          <a:stretch/>
        </p:blipFill>
        <p:spPr>
          <a:xfrm>
            <a:off x="1777084" y="3908908"/>
            <a:ext cx="406399" cy="406399"/>
          </a:xfrm>
          <a:prstGeom prst="rect">
            <a:avLst/>
          </a:prstGeom>
          <a:noFill/>
          <a:ln>
            <a:noFill/>
          </a:ln>
        </p:spPr>
      </p:pic>
      <p:pic>
        <p:nvPicPr>
          <p:cNvPr id="1649" name="Shape 1649"/>
          <p:cNvPicPr preferRelativeResize="0"/>
          <p:nvPr/>
        </p:nvPicPr>
        <p:blipFill rotWithShape="1">
          <a:blip r:embed="rId6" cstate="screen">
            <a:alphaModFix/>
            <a:extLst>
              <a:ext uri="{28A0092B-C50C-407E-A947-70E740481C1C}">
                <a14:useLocalDpi xmlns:a14="http://schemas.microsoft.com/office/drawing/2010/main"/>
              </a:ext>
            </a:extLst>
          </a:blip>
          <a:srcRect/>
          <a:stretch/>
        </p:blipFill>
        <p:spPr>
          <a:xfrm>
            <a:off x="1777084" y="4442862"/>
            <a:ext cx="406399" cy="406399"/>
          </a:xfrm>
          <a:prstGeom prst="rect">
            <a:avLst/>
          </a:prstGeom>
          <a:noFill/>
          <a:ln>
            <a:noFill/>
          </a:ln>
        </p:spPr>
      </p:pic>
      <p:pic>
        <p:nvPicPr>
          <p:cNvPr id="1650" name="Shape 1650"/>
          <p:cNvPicPr preferRelativeResize="0"/>
          <p:nvPr/>
        </p:nvPicPr>
        <p:blipFill rotWithShape="1">
          <a:blip r:embed="rId7" cstate="screen">
            <a:alphaModFix/>
            <a:extLst>
              <a:ext uri="{28A0092B-C50C-407E-A947-70E740481C1C}">
                <a14:useLocalDpi xmlns:a14="http://schemas.microsoft.com/office/drawing/2010/main"/>
              </a:ext>
            </a:extLst>
          </a:blip>
          <a:srcRect/>
          <a:stretch/>
        </p:blipFill>
        <p:spPr>
          <a:xfrm>
            <a:off x="1746498" y="4925675"/>
            <a:ext cx="406399" cy="406399"/>
          </a:xfrm>
          <a:prstGeom prst="rect">
            <a:avLst/>
          </a:prstGeom>
          <a:noFill/>
          <a:ln>
            <a:noFill/>
          </a:ln>
        </p:spPr>
      </p:pic>
      <p:pic>
        <p:nvPicPr>
          <p:cNvPr id="1651" name="Shape 1651"/>
          <p:cNvPicPr preferRelativeResize="0"/>
          <p:nvPr/>
        </p:nvPicPr>
        <p:blipFill rotWithShape="1">
          <a:blip r:embed="rId8" cstate="screen">
            <a:alphaModFix/>
            <a:extLst>
              <a:ext uri="{28A0092B-C50C-407E-A947-70E740481C1C}">
                <a14:useLocalDpi xmlns:a14="http://schemas.microsoft.com/office/drawing/2010/main"/>
              </a:ext>
            </a:extLst>
          </a:blip>
          <a:srcRect/>
          <a:stretch/>
        </p:blipFill>
        <p:spPr>
          <a:xfrm>
            <a:off x="1746498" y="5415744"/>
            <a:ext cx="406399" cy="406399"/>
          </a:xfrm>
          <a:prstGeom prst="rect">
            <a:avLst/>
          </a:prstGeom>
          <a:noFill/>
          <a:ln>
            <a:noFill/>
          </a:ln>
        </p:spPr>
      </p:pic>
      <p:pic>
        <p:nvPicPr>
          <p:cNvPr id="1652" name="Shape 1652"/>
          <p:cNvPicPr preferRelativeResize="0"/>
          <p:nvPr/>
        </p:nvPicPr>
        <p:blipFill rotWithShape="1">
          <a:blip r:embed="rId9" cstate="screen">
            <a:alphaModFix/>
            <a:extLst>
              <a:ext uri="{28A0092B-C50C-407E-A947-70E740481C1C}">
                <a14:useLocalDpi xmlns:a14="http://schemas.microsoft.com/office/drawing/2010/main"/>
              </a:ext>
            </a:extLst>
          </a:blip>
          <a:srcRect/>
          <a:stretch/>
        </p:blipFill>
        <p:spPr>
          <a:xfrm>
            <a:off x="1728301" y="5949696"/>
            <a:ext cx="406399" cy="406399"/>
          </a:xfrm>
          <a:prstGeom prst="rect">
            <a:avLst/>
          </a:prstGeom>
          <a:noFill/>
          <a:ln>
            <a:noFill/>
          </a:ln>
        </p:spPr>
      </p:pic>
    </p:spTree>
    <p:extLst>
      <p:ext uri="{BB962C8B-B14F-4D97-AF65-F5344CB8AC3E}">
        <p14:creationId xmlns:p14="http://schemas.microsoft.com/office/powerpoint/2010/main" val="182412581"/>
      </p:ext>
    </p:extLst>
  </p:cSld>
  <p:clrMapOvr>
    <a:masterClrMapping/>
  </p:clrMapOvr>
  <p:transition spd="med">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833C01-0F78-4186-8839-4D5FD4237EB1}"/>
              </a:ext>
            </a:extLst>
          </p:cNvPr>
          <p:cNvSpPr>
            <a:spLocks noGrp="1"/>
          </p:cNvSpPr>
          <p:nvPr>
            <p:ph type="title"/>
          </p:nvPr>
        </p:nvSpPr>
        <p:spPr>
          <a:xfrm>
            <a:off x="430174" y="461277"/>
            <a:ext cx="11509264" cy="656590"/>
          </a:xfrm>
        </p:spPr>
        <p:txBody>
          <a:bodyPr/>
          <a:lstStyle/>
          <a:p>
            <a:r>
              <a:rPr lang="en-US" dirty="0"/>
              <a:t>Categories of performance</a:t>
            </a:r>
          </a:p>
        </p:txBody>
      </p:sp>
      <p:graphicFrame>
        <p:nvGraphicFramePr>
          <p:cNvPr id="15" name="Table 14">
            <a:extLst>
              <a:ext uri="{FF2B5EF4-FFF2-40B4-BE49-F238E27FC236}">
                <a16:creationId xmlns:a16="http://schemas.microsoft.com/office/drawing/2014/main" id="{F33318F3-CED7-49CF-8084-CEB3B102A7F3}"/>
              </a:ext>
            </a:extLst>
          </p:cNvPr>
          <p:cNvGraphicFramePr>
            <a:graphicFrameLocks noGrp="1"/>
          </p:cNvGraphicFramePr>
          <p:nvPr>
            <p:extLst/>
          </p:nvPr>
        </p:nvGraphicFramePr>
        <p:xfrm>
          <a:off x="814002" y="1117867"/>
          <a:ext cx="10741607" cy="5294491"/>
        </p:xfrm>
        <a:graphic>
          <a:graphicData uri="http://schemas.openxmlformats.org/drawingml/2006/table">
            <a:tbl>
              <a:tblPr firstRow="1" bandRow="1">
                <a:tableStyleId>{793D81CF-94F2-401A-BA57-92F5A7B2D0C5}</a:tableStyleId>
              </a:tblPr>
              <a:tblGrid>
                <a:gridCol w="2791277">
                  <a:extLst>
                    <a:ext uri="{9D8B030D-6E8A-4147-A177-3AD203B41FA5}">
                      <a16:colId xmlns:a16="http://schemas.microsoft.com/office/drawing/2014/main" val="20000"/>
                    </a:ext>
                  </a:extLst>
                </a:gridCol>
                <a:gridCol w="7950330">
                  <a:extLst>
                    <a:ext uri="{9D8B030D-6E8A-4147-A177-3AD203B41FA5}">
                      <a16:colId xmlns:a16="http://schemas.microsoft.com/office/drawing/2014/main" val="20001"/>
                    </a:ext>
                  </a:extLst>
                </a:gridCol>
              </a:tblGrid>
              <a:tr h="440267">
                <a:tc>
                  <a:txBody>
                    <a:bodyPr/>
                    <a:lstStyle/>
                    <a:p>
                      <a:r>
                        <a:rPr lang="en-US" sz="2200" b="1" kern="1200" dirty="0">
                          <a:solidFill>
                            <a:srgbClr val="76B900"/>
                          </a:solidFill>
                          <a:latin typeface="+mn-lt"/>
                          <a:ea typeface="+mn-ea"/>
                          <a:cs typeface="+mn-cs"/>
                        </a:rPr>
                        <a:t>Requirement</a:t>
                      </a:r>
                    </a:p>
                  </a:txBody>
                  <a:tcPr marL="101600" marR="101600" marT="50800" marB="5080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r>
                        <a:rPr lang="en-US" sz="2200" b="1" dirty="0">
                          <a:solidFill>
                            <a:srgbClr val="76B900"/>
                          </a:solidFill>
                        </a:rPr>
                        <a:t>Challenges</a:t>
                      </a:r>
                    </a:p>
                  </a:txBody>
                  <a:tcPr marL="101600" marR="101600" marT="50800" marB="5080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0"/>
                  </a:ext>
                </a:extLst>
              </a:tr>
              <a:tr h="1061156">
                <a:tc>
                  <a:txBody>
                    <a:bodyPr/>
                    <a:lstStyle/>
                    <a:p>
                      <a:pPr marL="0" marR="0" fontAlgn="t">
                        <a:spcBef>
                          <a:spcPts val="0"/>
                        </a:spcBef>
                        <a:spcAft>
                          <a:spcPts val="0"/>
                        </a:spcAft>
                      </a:pPr>
                      <a:r>
                        <a:rPr lang="en-US" sz="2200" b="1" dirty="0">
                          <a:solidFill>
                            <a:schemeClr val="bg1"/>
                          </a:solidFill>
                          <a:effectLst/>
                          <a:latin typeface="+mj-lt"/>
                        </a:rPr>
                        <a:t>High Throughput </a:t>
                      </a:r>
                    </a:p>
                  </a:txBody>
                  <a:tcPr marL="56444" marR="56444" marT="56444" marB="56444"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fontAlgn="t">
                        <a:spcBef>
                          <a:spcPts val="0"/>
                        </a:spcBef>
                        <a:spcAft>
                          <a:spcPts val="0"/>
                        </a:spcAft>
                      </a:pPr>
                      <a:r>
                        <a:rPr lang="en-US" sz="2200" b="1" kern="1200" dirty="0">
                          <a:solidFill>
                            <a:schemeClr val="bg1"/>
                          </a:solidFill>
                          <a:effectLst/>
                          <a:latin typeface="+mj-lt"/>
                          <a:ea typeface="+mn-ea"/>
                          <a:cs typeface="+mn-cs"/>
                        </a:rPr>
                        <a:t>Unable to processing high-volume, high-velocity data</a:t>
                      </a:r>
                    </a:p>
                    <a:p>
                      <a:pPr marL="285750" marR="0" indent="-285750" fontAlgn="t">
                        <a:spcBef>
                          <a:spcPts val="0"/>
                        </a:spcBef>
                        <a:spcAft>
                          <a:spcPts val="0"/>
                        </a:spcAft>
                        <a:buFont typeface="Wingdings" panose="05000000000000000000" pitchFamily="2" charset="2"/>
                        <a:buChar char="Ø"/>
                      </a:pPr>
                      <a:r>
                        <a:rPr lang="en-US" sz="2000" b="0" kern="1200" dirty="0">
                          <a:solidFill>
                            <a:schemeClr val="bg1"/>
                          </a:solidFill>
                          <a:effectLst/>
                          <a:latin typeface="+mj-lt"/>
                          <a:ea typeface="+mn-ea"/>
                          <a:cs typeface="+mn-cs"/>
                        </a:rPr>
                        <a:t>Impact: Increased cost ($, time) </a:t>
                      </a:r>
                      <a:r>
                        <a:rPr lang="en-US" sz="2000" b="0" kern="1200" dirty="0">
                          <a:solidFill>
                            <a:schemeClr val="bg1"/>
                          </a:solidFill>
                          <a:effectLst/>
                          <a:latin typeface="+mn-lt"/>
                          <a:ea typeface="+mn-ea"/>
                          <a:cs typeface="+mn-cs"/>
                        </a:rPr>
                        <a:t>per inference </a:t>
                      </a:r>
                    </a:p>
                    <a:p>
                      <a:pPr marL="285750" marR="0" indent="-285750" fontAlgn="t">
                        <a:spcBef>
                          <a:spcPts val="0"/>
                        </a:spcBef>
                        <a:spcAft>
                          <a:spcPts val="0"/>
                        </a:spcAft>
                        <a:buFont typeface="Wingdings" panose="05000000000000000000" pitchFamily="2" charset="2"/>
                        <a:buChar char="Ø"/>
                      </a:pPr>
                      <a:endParaRPr lang="en-US" sz="2000" b="0" kern="1200" dirty="0">
                        <a:solidFill>
                          <a:schemeClr val="bg1"/>
                        </a:solidFill>
                        <a:effectLst/>
                        <a:latin typeface="+mj-lt"/>
                        <a:ea typeface="+mn-ea"/>
                        <a:cs typeface="+mn-cs"/>
                      </a:endParaRPr>
                    </a:p>
                  </a:txBody>
                  <a:tcPr marL="56444" marR="56444" marT="56444" marB="56444">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365956">
                <a:tc>
                  <a:txBody>
                    <a:bodyPr/>
                    <a:lstStyle/>
                    <a:p>
                      <a:pPr marL="0" marR="0" fontAlgn="t">
                        <a:spcBef>
                          <a:spcPts val="0"/>
                        </a:spcBef>
                        <a:spcAft>
                          <a:spcPts val="0"/>
                        </a:spcAft>
                      </a:pPr>
                      <a:r>
                        <a:rPr lang="en-US" sz="2200" b="1" dirty="0">
                          <a:solidFill>
                            <a:schemeClr val="bg1"/>
                          </a:solidFill>
                          <a:effectLst/>
                          <a:latin typeface="+mj-lt"/>
                        </a:rPr>
                        <a:t>Low Response Time</a:t>
                      </a:r>
                    </a:p>
                  </a:txBody>
                  <a:tcPr marL="56444" marR="56444" marT="56444" marB="56444"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fontAlgn="t">
                        <a:spcBef>
                          <a:spcPts val="0"/>
                        </a:spcBef>
                        <a:spcAft>
                          <a:spcPts val="0"/>
                        </a:spcAft>
                      </a:pPr>
                      <a:r>
                        <a:rPr lang="en-US" sz="2200" b="1" kern="1200" dirty="0">
                          <a:solidFill>
                            <a:schemeClr val="bg1"/>
                          </a:solidFill>
                          <a:effectLst/>
                          <a:latin typeface="+mj-lt"/>
                          <a:ea typeface="+mn-ea"/>
                          <a:cs typeface="+mn-cs"/>
                        </a:rPr>
                        <a:t>Applications don’t deliver real-time results</a:t>
                      </a:r>
                    </a:p>
                    <a:p>
                      <a:pPr marL="342900" marR="0" indent="-342900" fontAlgn="t">
                        <a:spcBef>
                          <a:spcPts val="0"/>
                        </a:spcBef>
                        <a:spcAft>
                          <a:spcPts val="0"/>
                        </a:spcAft>
                        <a:buFont typeface="Wingdings" panose="05000000000000000000" pitchFamily="2" charset="2"/>
                        <a:buChar char="Ø"/>
                      </a:pPr>
                      <a:r>
                        <a:rPr lang="en-US" sz="2000" b="0" kern="1200" dirty="0">
                          <a:solidFill>
                            <a:schemeClr val="bg1"/>
                          </a:solidFill>
                          <a:effectLst/>
                          <a:latin typeface="+mn-lt"/>
                          <a:ea typeface="+mn-ea"/>
                          <a:cs typeface="+mn-cs"/>
                        </a:rPr>
                        <a:t>Impact: Negatively a</a:t>
                      </a:r>
                      <a:r>
                        <a:rPr lang="en-US" sz="2000" b="0" kern="1200" dirty="0">
                          <a:solidFill>
                            <a:schemeClr val="bg1"/>
                          </a:solidFill>
                          <a:effectLst/>
                          <a:latin typeface="+mj-lt"/>
                          <a:ea typeface="+mn-ea"/>
                          <a:cs typeface="+mn-cs"/>
                        </a:rPr>
                        <a:t>ffects user experience (voice recognition, personalized recommendations, real-time object detection)</a:t>
                      </a:r>
                    </a:p>
                    <a:p>
                      <a:pPr marL="342900" marR="0" indent="-342900" fontAlgn="t">
                        <a:spcBef>
                          <a:spcPts val="0"/>
                        </a:spcBef>
                        <a:spcAft>
                          <a:spcPts val="0"/>
                        </a:spcAft>
                        <a:buFont typeface="Wingdings" panose="05000000000000000000" pitchFamily="2" charset="2"/>
                        <a:buChar char="Ø"/>
                      </a:pPr>
                      <a:endParaRPr lang="en-US" sz="2000" b="0" kern="1200" dirty="0">
                        <a:solidFill>
                          <a:schemeClr val="bg1"/>
                        </a:solidFill>
                        <a:effectLst/>
                        <a:latin typeface="+mj-lt"/>
                        <a:ea typeface="+mn-ea"/>
                        <a:cs typeface="+mn-cs"/>
                      </a:endParaRPr>
                    </a:p>
                  </a:txBody>
                  <a:tcPr marL="56444" marR="56444" marT="56444" marB="56444">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365956">
                <a:tc>
                  <a:txBody>
                    <a:bodyPr/>
                    <a:lstStyle/>
                    <a:p>
                      <a:pPr marL="0" marR="0" fontAlgn="t">
                        <a:spcBef>
                          <a:spcPts val="0"/>
                        </a:spcBef>
                        <a:spcAft>
                          <a:spcPts val="0"/>
                        </a:spcAft>
                      </a:pPr>
                      <a:r>
                        <a:rPr lang="en-US" sz="2200" b="1" dirty="0">
                          <a:solidFill>
                            <a:schemeClr val="bg1"/>
                          </a:solidFill>
                          <a:effectLst/>
                          <a:latin typeface="+mj-lt"/>
                        </a:rPr>
                        <a:t>Power and Memory Efficiency</a:t>
                      </a:r>
                    </a:p>
                  </a:txBody>
                  <a:tcPr marL="56444" marR="56444" marT="56444" marB="56444"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fontAlgn="t">
                        <a:spcBef>
                          <a:spcPts val="0"/>
                        </a:spcBef>
                        <a:spcAft>
                          <a:spcPts val="0"/>
                        </a:spcAft>
                      </a:pPr>
                      <a:r>
                        <a:rPr lang="en-US" sz="2200" b="1" kern="1200" dirty="0">
                          <a:solidFill>
                            <a:schemeClr val="bg1"/>
                          </a:solidFill>
                          <a:effectLst/>
                          <a:latin typeface="+mj-lt"/>
                          <a:ea typeface="+mn-ea"/>
                          <a:cs typeface="+mn-cs"/>
                        </a:rPr>
                        <a:t>Inefficient applications</a:t>
                      </a:r>
                    </a:p>
                    <a:p>
                      <a:pPr marL="342900" marR="0" indent="-342900" fontAlgn="t">
                        <a:spcBef>
                          <a:spcPts val="0"/>
                        </a:spcBef>
                        <a:spcAft>
                          <a:spcPts val="0"/>
                        </a:spcAft>
                        <a:buFont typeface="Wingdings" panose="05000000000000000000" pitchFamily="2" charset="2"/>
                        <a:buChar char="Ø"/>
                      </a:pPr>
                      <a:r>
                        <a:rPr lang="en-US" sz="2000" b="0" kern="1200" dirty="0">
                          <a:solidFill>
                            <a:schemeClr val="bg1"/>
                          </a:solidFill>
                          <a:effectLst/>
                          <a:latin typeface="+mn-lt"/>
                          <a:ea typeface="+mn-ea"/>
                          <a:cs typeface="+mn-cs"/>
                        </a:rPr>
                        <a:t>Impact: </a:t>
                      </a:r>
                      <a:r>
                        <a:rPr lang="en-US" sz="2000" b="0" kern="1200" dirty="0">
                          <a:solidFill>
                            <a:schemeClr val="bg1"/>
                          </a:solidFill>
                          <a:effectLst/>
                          <a:latin typeface="+mj-lt"/>
                          <a:ea typeface="+mn-ea"/>
                          <a:cs typeface="+mn-cs"/>
                        </a:rPr>
                        <a:t>Increased cost (running and cooling), m</a:t>
                      </a:r>
                      <a:r>
                        <a:rPr lang="en-US" sz="2000" b="0" kern="1200" dirty="0">
                          <a:solidFill>
                            <a:schemeClr val="bg1"/>
                          </a:solidFill>
                          <a:effectLst/>
                          <a:latin typeface="+mn-lt"/>
                          <a:ea typeface="+mn-ea"/>
                          <a:cs typeface="+mn-cs"/>
                        </a:rPr>
                        <a:t>akes d</a:t>
                      </a:r>
                      <a:r>
                        <a:rPr lang="en-US" sz="2000" b="0" kern="1200" dirty="0">
                          <a:solidFill>
                            <a:schemeClr val="bg1"/>
                          </a:solidFill>
                          <a:effectLst/>
                          <a:latin typeface="+mj-lt"/>
                          <a:ea typeface="+mn-ea"/>
                          <a:cs typeface="+mn-cs"/>
                        </a:rPr>
                        <a:t>eployment infeasible</a:t>
                      </a:r>
                    </a:p>
                    <a:p>
                      <a:pPr marL="342900" marR="0" indent="-342900" fontAlgn="t">
                        <a:spcBef>
                          <a:spcPts val="0"/>
                        </a:spcBef>
                        <a:spcAft>
                          <a:spcPts val="0"/>
                        </a:spcAft>
                        <a:buFont typeface="Wingdings" panose="05000000000000000000" pitchFamily="2" charset="2"/>
                        <a:buChar char="Ø"/>
                      </a:pPr>
                      <a:endParaRPr lang="en-US" sz="2000" b="0" kern="1200" dirty="0">
                        <a:solidFill>
                          <a:schemeClr val="bg1"/>
                        </a:solidFill>
                        <a:effectLst/>
                        <a:latin typeface="+mj-lt"/>
                        <a:ea typeface="+mn-ea"/>
                        <a:cs typeface="+mn-cs"/>
                      </a:endParaRPr>
                    </a:p>
                  </a:txBody>
                  <a:tcPr marL="56444" marR="56444" marT="56444" marB="56444">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061156">
                <a:tc>
                  <a:txBody>
                    <a:bodyPr/>
                    <a:lstStyle/>
                    <a:p>
                      <a:pPr marL="0" marR="0" fontAlgn="t">
                        <a:spcBef>
                          <a:spcPts val="0"/>
                        </a:spcBef>
                        <a:spcAft>
                          <a:spcPts val="0"/>
                        </a:spcAft>
                      </a:pPr>
                      <a:r>
                        <a:rPr lang="en-US" sz="2200" b="1" dirty="0">
                          <a:solidFill>
                            <a:schemeClr val="bg1"/>
                          </a:solidFill>
                          <a:effectLst/>
                          <a:latin typeface="+mj-lt"/>
                        </a:rPr>
                        <a:t>Deployment-Grade Solution</a:t>
                      </a:r>
                    </a:p>
                  </a:txBody>
                  <a:tcPr marL="56444" marR="56444" marT="56444" marB="56444"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fontAlgn="t">
                        <a:spcBef>
                          <a:spcPts val="0"/>
                        </a:spcBef>
                        <a:spcAft>
                          <a:spcPts val="0"/>
                        </a:spcAft>
                      </a:pPr>
                      <a:r>
                        <a:rPr lang="en-US" sz="2200" b="1" kern="1200" dirty="0">
                          <a:solidFill>
                            <a:schemeClr val="bg1"/>
                          </a:solidFill>
                          <a:effectLst/>
                          <a:latin typeface="+mj-lt"/>
                          <a:ea typeface="+mn-ea"/>
                          <a:cs typeface="+mn-cs"/>
                        </a:rPr>
                        <a:t>Research frameworks not designed for production</a:t>
                      </a:r>
                    </a:p>
                    <a:p>
                      <a:pPr marL="342900" marR="0" indent="-342900" fontAlgn="t">
                        <a:spcBef>
                          <a:spcPts val="0"/>
                        </a:spcBef>
                        <a:spcAft>
                          <a:spcPts val="0"/>
                        </a:spcAft>
                        <a:buFont typeface="Wingdings" panose="05000000000000000000" pitchFamily="2" charset="2"/>
                        <a:buChar char="Ø"/>
                      </a:pPr>
                      <a:r>
                        <a:rPr lang="en-US" sz="2000" b="0" kern="1200" dirty="0">
                          <a:solidFill>
                            <a:schemeClr val="bg1"/>
                          </a:solidFill>
                          <a:effectLst/>
                          <a:latin typeface="+mn-lt"/>
                          <a:ea typeface="+mn-ea"/>
                          <a:cs typeface="+mn-cs"/>
                        </a:rPr>
                        <a:t>Impact: Framework overhead and dependencies increases t</a:t>
                      </a:r>
                      <a:r>
                        <a:rPr lang="en-US" sz="2000" b="0" kern="1200" dirty="0">
                          <a:solidFill>
                            <a:schemeClr val="bg1"/>
                          </a:solidFill>
                          <a:effectLst/>
                          <a:latin typeface="+mj-lt"/>
                          <a:ea typeface="+mn-ea"/>
                          <a:cs typeface="+mn-cs"/>
                        </a:rPr>
                        <a:t>ime to solution and affects productivity</a:t>
                      </a:r>
                    </a:p>
                  </a:txBody>
                  <a:tcPr marL="56444" marR="56444" marT="56444" marB="56444">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6377305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66FE7E-A00B-4BF2-B999-2CEA1283F4F0}"/>
              </a:ext>
            </a:extLst>
          </p:cNvPr>
          <p:cNvSpPr>
            <a:spLocks noGrp="1"/>
          </p:cNvSpPr>
          <p:nvPr>
            <p:ph type="title"/>
          </p:nvPr>
        </p:nvSpPr>
        <p:spPr/>
        <p:txBody>
          <a:bodyPr/>
          <a:lstStyle/>
          <a:p>
            <a:r>
              <a:rPr lang="en-US" dirty="0"/>
              <a:t>Levers</a:t>
            </a:r>
          </a:p>
        </p:txBody>
      </p:sp>
      <p:sp>
        <p:nvSpPr>
          <p:cNvPr id="3" name="Text Placeholder 2">
            <a:extLst>
              <a:ext uri="{FF2B5EF4-FFF2-40B4-BE49-F238E27FC236}">
                <a16:creationId xmlns:a16="http://schemas.microsoft.com/office/drawing/2014/main" id="{F7117912-00EF-4470-A502-C174542B4202}"/>
              </a:ext>
            </a:extLst>
          </p:cNvPr>
          <p:cNvSpPr>
            <a:spLocks noGrp="1"/>
          </p:cNvSpPr>
          <p:nvPr>
            <p:ph type="body" idx="1"/>
          </p:nvPr>
        </p:nvSpPr>
        <p:spPr/>
        <p:txBody>
          <a:bodyPr/>
          <a:lstStyle/>
          <a:p>
            <a:pPr marL="342900" indent="-342900">
              <a:buFont typeface="Arial" panose="020B0604020202020204" pitchFamily="34" charset="0"/>
              <a:buChar char="•"/>
            </a:pPr>
            <a:r>
              <a:rPr lang="en-US" dirty="0"/>
              <a:t>Batch size</a:t>
            </a:r>
          </a:p>
          <a:p>
            <a:pPr marL="977894" lvl="1" indent="-342900">
              <a:buFont typeface="Arial" panose="020B0604020202020204" pitchFamily="34" charset="0"/>
              <a:buChar char="•"/>
            </a:pPr>
            <a:r>
              <a:rPr lang="en-US" dirty="0"/>
              <a:t>Reduce for less latency</a:t>
            </a:r>
          </a:p>
          <a:p>
            <a:pPr marL="977894" lvl="1" indent="-342900">
              <a:buFont typeface="Arial" panose="020B0604020202020204" pitchFamily="34" charset="0"/>
              <a:buChar char="•"/>
            </a:pPr>
            <a:r>
              <a:rPr lang="en-US" dirty="0"/>
              <a:t>Increase for more throughput</a:t>
            </a:r>
          </a:p>
          <a:p>
            <a:pPr marL="342900" indent="-342900">
              <a:buFont typeface="Arial" panose="020B0604020202020204" pitchFamily="34" charset="0"/>
              <a:buChar char="•"/>
            </a:pPr>
            <a:r>
              <a:rPr lang="en-US" dirty="0"/>
              <a:t>Tools</a:t>
            </a:r>
          </a:p>
          <a:p>
            <a:pPr marL="977894" lvl="1" indent="-342900">
              <a:buFont typeface="Arial" panose="020B0604020202020204" pitchFamily="34" charset="0"/>
              <a:buChar char="•"/>
            </a:pPr>
            <a:r>
              <a:rPr lang="en-US" dirty="0"/>
              <a:t>The right deployment platform</a:t>
            </a:r>
          </a:p>
          <a:p>
            <a:pPr marL="977894" lvl="1" indent="-342900">
              <a:buFont typeface="Arial" panose="020B0604020202020204" pitchFamily="34" charset="0"/>
              <a:buChar char="•"/>
            </a:pPr>
            <a:r>
              <a:rPr lang="en-US" dirty="0" err="1"/>
              <a:t>TensorRT</a:t>
            </a:r>
            <a:endParaRPr lang="en-US" dirty="0"/>
          </a:p>
        </p:txBody>
      </p:sp>
    </p:spTree>
    <p:extLst>
      <p:ext uri="{BB962C8B-B14F-4D97-AF65-F5344CB8AC3E}">
        <p14:creationId xmlns:p14="http://schemas.microsoft.com/office/powerpoint/2010/main" val="22238519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567C372-C46E-4039-82E4-F7EE349120AA}"/>
              </a:ext>
            </a:extLst>
          </p:cNvPr>
          <p:cNvSpPr>
            <a:spLocks noGrp="1"/>
          </p:cNvSpPr>
          <p:nvPr>
            <p:ph type="title"/>
          </p:nvPr>
        </p:nvSpPr>
        <p:spPr/>
        <p:txBody>
          <a:bodyPr/>
          <a:lstStyle/>
          <a:p>
            <a:r>
              <a:rPr lang="en-US" dirty="0"/>
              <a:t>NVIDIA </a:t>
            </a:r>
            <a:r>
              <a:rPr lang="en-US" dirty="0" err="1"/>
              <a:t>TensorRT</a:t>
            </a:r>
            <a:endParaRPr lang="en-US" dirty="0"/>
          </a:p>
        </p:txBody>
      </p:sp>
    </p:spTree>
    <p:extLst>
      <p:ext uri="{BB962C8B-B14F-4D97-AF65-F5344CB8AC3E}">
        <p14:creationId xmlns:p14="http://schemas.microsoft.com/office/powerpoint/2010/main" val="700270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a:xfrm>
            <a:off x="596053" y="369983"/>
            <a:ext cx="11084560" cy="656591"/>
          </a:xfrm>
        </p:spPr>
        <p:txBody>
          <a:bodyPr/>
          <a:lstStyle/>
          <a:p>
            <a:r>
              <a:rPr lang="en-US" sz="3556" dirty="0"/>
              <a:t>NVIDIA </a:t>
            </a:r>
            <a:r>
              <a:rPr lang="en-US" sz="3556" dirty="0" err="1"/>
              <a:t>Tensorrt</a:t>
            </a:r>
            <a:endParaRPr lang="en-US" sz="3556" dirty="0"/>
          </a:p>
        </p:txBody>
      </p:sp>
      <p:sp>
        <p:nvSpPr>
          <p:cNvPr id="37" name="Text Placeholder 3"/>
          <p:cNvSpPr>
            <a:spLocks noGrp="1"/>
          </p:cNvSpPr>
          <p:nvPr>
            <p:ph type="body" sz="quarter" idx="10"/>
          </p:nvPr>
        </p:nvSpPr>
        <p:spPr>
          <a:xfrm>
            <a:off x="596053" y="969636"/>
            <a:ext cx="11084560" cy="583848"/>
          </a:xfrm>
        </p:spPr>
        <p:txBody>
          <a:bodyPr/>
          <a:lstStyle/>
          <a:p>
            <a:r>
              <a:rPr lang="en-US" dirty="0"/>
              <a:t>Programmable Inference Accelerator</a:t>
            </a:r>
          </a:p>
        </p:txBody>
      </p:sp>
      <p:sp>
        <p:nvSpPr>
          <p:cNvPr id="65" name="TextBox 64">
            <a:extLst>
              <a:ext uri="{FF2B5EF4-FFF2-40B4-BE49-F238E27FC236}">
                <a16:creationId xmlns:a16="http://schemas.microsoft.com/office/drawing/2014/main" id="{012ADE94-20A6-4394-AC72-598E46B7DDB4}"/>
              </a:ext>
            </a:extLst>
          </p:cNvPr>
          <p:cNvSpPr txBox="1">
            <a:spLocks/>
          </p:cNvSpPr>
          <p:nvPr/>
        </p:nvSpPr>
        <p:spPr>
          <a:xfrm>
            <a:off x="556602" y="6518995"/>
            <a:ext cx="6418812" cy="26161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marL="0" marR="0" lvl="0" indent="0" algn="l" defTabSz="1015990" rtl="0" eaLnBrk="1" fontAlgn="auto" latinLnBrk="0" hangingPunct="1">
              <a:lnSpc>
                <a:spcPct val="90000"/>
              </a:lnSpc>
              <a:spcBef>
                <a:spcPts val="0"/>
              </a:spcBef>
              <a:spcAft>
                <a:spcPts val="0"/>
              </a:spcAft>
              <a:buClrTx/>
              <a:buSzTx/>
              <a:buFontTx/>
              <a:buNone/>
              <a:tabLst/>
              <a:defRPr/>
            </a:pPr>
            <a:r>
              <a:rPr kumimoji="0" lang="en-US" sz="1222" b="0" i="0" u="none" strike="noStrike" kern="0" cap="none" spc="0" normalizeH="0" baseline="0" noProof="0" dirty="0">
                <a:ln>
                  <a:noFill/>
                </a:ln>
                <a:solidFill>
                  <a:srgbClr val="76B900"/>
                </a:solidFill>
                <a:effectLst/>
                <a:uLnTx/>
                <a:uFillTx/>
                <a:latin typeface="Trebuchet MS"/>
                <a:ea typeface="+mn-ea"/>
                <a:cs typeface="+mn-cs"/>
              </a:rPr>
              <a:t>developer.nvidia.com/</a:t>
            </a:r>
            <a:r>
              <a:rPr kumimoji="0" lang="en-US" sz="1222" b="0" i="0" u="none" strike="noStrike" kern="0" cap="none" spc="0" normalizeH="0" baseline="0" noProof="0" dirty="0" err="1">
                <a:ln>
                  <a:noFill/>
                </a:ln>
                <a:solidFill>
                  <a:srgbClr val="76B900"/>
                </a:solidFill>
                <a:effectLst/>
                <a:uLnTx/>
                <a:uFillTx/>
                <a:latin typeface="Trebuchet MS"/>
                <a:ea typeface="+mn-ea"/>
                <a:cs typeface="+mn-cs"/>
              </a:rPr>
              <a:t>tensorrt</a:t>
            </a:r>
            <a:endParaRPr kumimoji="0" lang="en-US" sz="1222" b="0" i="0" u="none" strike="noStrike" kern="0" cap="none" spc="0" normalizeH="0" baseline="0" noProof="0" dirty="0">
              <a:ln>
                <a:noFill/>
              </a:ln>
              <a:solidFill>
                <a:srgbClr val="76B900"/>
              </a:solidFill>
              <a:effectLst/>
              <a:uLnTx/>
              <a:uFillTx/>
              <a:latin typeface="Trebuchet MS"/>
              <a:ea typeface="+mn-ea"/>
              <a:cs typeface="+mn-cs"/>
            </a:endParaRPr>
          </a:p>
        </p:txBody>
      </p:sp>
      <p:pic>
        <p:nvPicPr>
          <p:cNvPr id="38" name="Picture 37">
            <a:extLst>
              <a:ext uri="{FF2B5EF4-FFF2-40B4-BE49-F238E27FC236}">
                <a16:creationId xmlns:a16="http://schemas.microsoft.com/office/drawing/2014/main" id="{24418B34-C036-4EA9-9663-E16C3901E67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430983" y="2469977"/>
            <a:ext cx="988997" cy="666217"/>
          </a:xfrm>
          <a:prstGeom prst="rect">
            <a:avLst/>
          </a:prstGeom>
        </p:spPr>
      </p:pic>
      <p:pic>
        <p:nvPicPr>
          <p:cNvPr id="40" name="Picture 39">
            <a:extLst>
              <a:ext uri="{FF2B5EF4-FFF2-40B4-BE49-F238E27FC236}">
                <a16:creationId xmlns:a16="http://schemas.microsoft.com/office/drawing/2014/main" id="{99A05FF9-74BF-43CE-8586-C973714876F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717688" y="2474861"/>
            <a:ext cx="1292746" cy="958951"/>
          </a:xfrm>
          <a:prstGeom prst="rect">
            <a:avLst/>
          </a:prstGeom>
        </p:spPr>
      </p:pic>
      <p:pic>
        <p:nvPicPr>
          <p:cNvPr id="42" name="Picture 41">
            <a:extLst>
              <a:ext uri="{FF2B5EF4-FFF2-40B4-BE49-F238E27FC236}">
                <a16:creationId xmlns:a16="http://schemas.microsoft.com/office/drawing/2014/main" id="{E3BA0286-E729-454B-95CC-4679A6E07B83}"/>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394664" y="3173809"/>
            <a:ext cx="1317029" cy="985591"/>
          </a:xfrm>
          <a:prstGeom prst="rect">
            <a:avLst/>
          </a:prstGeom>
        </p:spPr>
      </p:pic>
      <p:pic>
        <p:nvPicPr>
          <p:cNvPr id="43" name="Picture 42">
            <a:extLst>
              <a:ext uri="{FF2B5EF4-FFF2-40B4-BE49-F238E27FC236}">
                <a16:creationId xmlns:a16="http://schemas.microsoft.com/office/drawing/2014/main" id="{4AC370BA-2E06-4CDB-86C8-410F7450D250}"/>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719640" y="3735625"/>
            <a:ext cx="1316206" cy="976353"/>
          </a:xfrm>
          <a:prstGeom prst="rect">
            <a:avLst/>
          </a:prstGeom>
        </p:spPr>
      </p:pic>
      <p:pic>
        <p:nvPicPr>
          <p:cNvPr id="44" name="Picture 43">
            <a:extLst>
              <a:ext uri="{FF2B5EF4-FFF2-40B4-BE49-F238E27FC236}">
                <a16:creationId xmlns:a16="http://schemas.microsoft.com/office/drawing/2014/main" id="{80A6DD66-539B-4DB8-AED2-FA18E282C7AC}"/>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700587" y="4961747"/>
            <a:ext cx="1319778" cy="1025210"/>
          </a:xfrm>
          <a:prstGeom prst="rect">
            <a:avLst/>
          </a:prstGeom>
        </p:spPr>
      </p:pic>
      <p:pic>
        <p:nvPicPr>
          <p:cNvPr id="45" name="Picture 44">
            <a:extLst>
              <a:ext uri="{FF2B5EF4-FFF2-40B4-BE49-F238E27FC236}">
                <a16:creationId xmlns:a16="http://schemas.microsoft.com/office/drawing/2014/main" id="{1E469B77-5F24-4B7E-A653-91F3BFDDA032}"/>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9369532" y="4333502"/>
            <a:ext cx="1370472" cy="1006393"/>
          </a:xfrm>
          <a:prstGeom prst="rect">
            <a:avLst/>
          </a:prstGeom>
        </p:spPr>
      </p:pic>
      <p:pic>
        <p:nvPicPr>
          <p:cNvPr id="46" name="Picture 45">
            <a:extLst>
              <a:ext uri="{FF2B5EF4-FFF2-40B4-BE49-F238E27FC236}">
                <a16:creationId xmlns:a16="http://schemas.microsoft.com/office/drawing/2014/main" id="{D6CBF558-48BE-456E-9A8B-655F01B6BAF0}"/>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1989978" y="2472405"/>
            <a:ext cx="1018347" cy="669562"/>
          </a:xfrm>
          <a:prstGeom prst="rect">
            <a:avLst/>
          </a:prstGeom>
        </p:spPr>
      </p:pic>
      <p:pic>
        <p:nvPicPr>
          <p:cNvPr id="47" name="Picture 46">
            <a:extLst>
              <a:ext uri="{FF2B5EF4-FFF2-40B4-BE49-F238E27FC236}">
                <a16:creationId xmlns:a16="http://schemas.microsoft.com/office/drawing/2014/main" id="{19B3868B-36F9-49BC-BEE5-24DDC8D50D03}"/>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1999009" y="3375776"/>
            <a:ext cx="1004260" cy="653281"/>
          </a:xfrm>
          <a:prstGeom prst="rect">
            <a:avLst/>
          </a:prstGeom>
        </p:spPr>
      </p:pic>
      <p:pic>
        <p:nvPicPr>
          <p:cNvPr id="51" name="Picture 50">
            <a:extLst>
              <a:ext uri="{FF2B5EF4-FFF2-40B4-BE49-F238E27FC236}">
                <a16:creationId xmlns:a16="http://schemas.microsoft.com/office/drawing/2014/main" id="{16E6BD1D-C620-4A90-BE32-925273FA79B4}"/>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1979219" y="4230939"/>
            <a:ext cx="1016289" cy="650011"/>
          </a:xfrm>
          <a:prstGeom prst="rect">
            <a:avLst/>
          </a:prstGeom>
        </p:spPr>
      </p:pic>
      <p:pic>
        <p:nvPicPr>
          <p:cNvPr id="52" name="Picture 51">
            <a:extLst>
              <a:ext uri="{FF2B5EF4-FFF2-40B4-BE49-F238E27FC236}">
                <a16:creationId xmlns:a16="http://schemas.microsoft.com/office/drawing/2014/main" id="{A6FA2A69-B2F4-496E-91D0-A3C6D2A6A4B5}"/>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1953940" y="5068374"/>
            <a:ext cx="1067029" cy="705236"/>
          </a:xfrm>
          <a:prstGeom prst="rect">
            <a:avLst/>
          </a:prstGeom>
        </p:spPr>
      </p:pic>
      <p:pic>
        <p:nvPicPr>
          <p:cNvPr id="53" name="Picture 52">
            <a:extLst>
              <a:ext uri="{FF2B5EF4-FFF2-40B4-BE49-F238E27FC236}">
                <a16:creationId xmlns:a16="http://schemas.microsoft.com/office/drawing/2014/main" id="{540D0043-5E11-4563-A5B2-361173C9517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430983" y="3362226"/>
            <a:ext cx="988997" cy="666217"/>
          </a:xfrm>
          <a:prstGeom prst="rect">
            <a:avLst/>
          </a:prstGeom>
        </p:spPr>
      </p:pic>
      <p:pic>
        <p:nvPicPr>
          <p:cNvPr id="54" name="Picture 53">
            <a:extLst>
              <a:ext uri="{FF2B5EF4-FFF2-40B4-BE49-F238E27FC236}">
                <a16:creationId xmlns:a16="http://schemas.microsoft.com/office/drawing/2014/main" id="{758D1889-62AF-42B5-9662-AF570505F0B6}"/>
              </a:ext>
            </a:extLst>
          </p:cNvPr>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3434143" y="4224400"/>
            <a:ext cx="978331" cy="659141"/>
          </a:xfrm>
          <a:prstGeom prst="rect">
            <a:avLst/>
          </a:prstGeom>
        </p:spPr>
      </p:pic>
      <p:pic>
        <p:nvPicPr>
          <p:cNvPr id="59" name="Picture 58">
            <a:extLst>
              <a:ext uri="{FF2B5EF4-FFF2-40B4-BE49-F238E27FC236}">
                <a16:creationId xmlns:a16="http://schemas.microsoft.com/office/drawing/2014/main" id="{EE7C5787-3FCB-4BC4-A9C8-F181B308DEA0}"/>
              </a:ext>
            </a:extLst>
          </p:cNvPr>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3386973" y="5061744"/>
            <a:ext cx="1032520" cy="706041"/>
          </a:xfrm>
          <a:prstGeom prst="rect">
            <a:avLst/>
          </a:prstGeom>
        </p:spPr>
      </p:pic>
      <p:pic>
        <p:nvPicPr>
          <p:cNvPr id="60" name="Picture 59">
            <a:extLst>
              <a:ext uri="{FF2B5EF4-FFF2-40B4-BE49-F238E27FC236}">
                <a16:creationId xmlns:a16="http://schemas.microsoft.com/office/drawing/2014/main" id="{6FD6D0B1-E5EA-4CF5-A487-275FB0B0BE83}"/>
              </a:ext>
            </a:extLst>
          </p:cNvPr>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3550299" y="3617082"/>
            <a:ext cx="750364" cy="156504"/>
          </a:xfrm>
          <a:prstGeom prst="rect">
            <a:avLst/>
          </a:prstGeom>
        </p:spPr>
      </p:pic>
      <p:pic>
        <p:nvPicPr>
          <p:cNvPr id="62" name="Picture 61">
            <a:extLst>
              <a:ext uri="{FF2B5EF4-FFF2-40B4-BE49-F238E27FC236}">
                <a16:creationId xmlns:a16="http://schemas.microsoft.com/office/drawing/2014/main" id="{D8200C85-C8F0-49D5-8D2B-A78CBC6684AF}"/>
              </a:ext>
            </a:extLst>
          </p:cNvPr>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3519390" y="4477580"/>
            <a:ext cx="807841" cy="152778"/>
          </a:xfrm>
          <a:prstGeom prst="rect">
            <a:avLst/>
          </a:prstGeom>
        </p:spPr>
      </p:pic>
      <p:sp>
        <p:nvSpPr>
          <p:cNvPr id="63" name="TextBox 62">
            <a:extLst>
              <a:ext uri="{FF2B5EF4-FFF2-40B4-BE49-F238E27FC236}">
                <a16:creationId xmlns:a16="http://schemas.microsoft.com/office/drawing/2014/main" id="{452DB522-E5C7-4CC8-A406-E642A61DB185}"/>
              </a:ext>
            </a:extLst>
          </p:cNvPr>
          <p:cNvSpPr txBox="1"/>
          <p:nvPr/>
        </p:nvSpPr>
        <p:spPr>
          <a:xfrm>
            <a:off x="7840852" y="4470333"/>
            <a:ext cx="1061987" cy="263277"/>
          </a:xfrm>
          <a:prstGeom prst="rect">
            <a:avLst/>
          </a:prstGeom>
          <a:noFill/>
        </p:spPr>
        <p:txBody>
          <a:bodyPr wrap="square" rtlCol="0">
            <a:spAutoFit/>
          </a:bodyPr>
          <a:lstStyle/>
          <a:p>
            <a:pPr marL="0" marR="0" lvl="0" indent="0" algn="ctr" defTabSz="1219188" rtl="0" eaLnBrk="1" fontAlgn="auto" latinLnBrk="0" hangingPunct="1">
              <a:lnSpc>
                <a:spcPct val="100000"/>
              </a:lnSpc>
              <a:spcBef>
                <a:spcPts val="0"/>
              </a:spcBef>
              <a:spcAft>
                <a:spcPts val="0"/>
              </a:spcAft>
              <a:buClrTx/>
              <a:buSzTx/>
              <a:buFontTx/>
              <a:buNone/>
              <a:tabLst/>
              <a:defRPr/>
            </a:pPr>
            <a:r>
              <a:rPr kumimoji="0" lang="en-US" sz="1111" b="0" i="0" u="none" strike="noStrike" kern="0" cap="none" spc="0" normalizeH="0" baseline="0" noProof="0" dirty="0">
                <a:ln>
                  <a:noFill/>
                </a:ln>
                <a:solidFill>
                  <a:srgbClr val="FFFFFF"/>
                </a:solidFill>
                <a:effectLst/>
                <a:uLnTx/>
                <a:uFillTx/>
                <a:latin typeface="Trebuchet MS"/>
                <a:ea typeface="MS PGothic" pitchFamily="34" charset="-128"/>
                <a:cs typeface="+mn-cs"/>
              </a:rPr>
              <a:t>DRIVE PX 2</a:t>
            </a:r>
          </a:p>
        </p:txBody>
      </p:sp>
      <p:sp>
        <p:nvSpPr>
          <p:cNvPr id="66" name="TextBox 65">
            <a:extLst>
              <a:ext uri="{FF2B5EF4-FFF2-40B4-BE49-F238E27FC236}">
                <a16:creationId xmlns:a16="http://schemas.microsoft.com/office/drawing/2014/main" id="{8AAC9DED-3AE9-45D7-B2ED-2C0125A069C0}"/>
              </a:ext>
            </a:extLst>
          </p:cNvPr>
          <p:cNvSpPr txBox="1"/>
          <p:nvPr/>
        </p:nvSpPr>
        <p:spPr>
          <a:xfrm>
            <a:off x="9549802" y="3899916"/>
            <a:ext cx="1061987" cy="263277"/>
          </a:xfrm>
          <a:prstGeom prst="rect">
            <a:avLst/>
          </a:prstGeom>
          <a:noFill/>
        </p:spPr>
        <p:txBody>
          <a:bodyPr wrap="square" rtlCol="0">
            <a:spAutoFit/>
          </a:bodyPr>
          <a:lstStyle/>
          <a:p>
            <a:pPr marL="0" marR="0" lvl="0" indent="0" algn="ctr" defTabSz="1219188" rtl="0" eaLnBrk="1" fontAlgn="auto" latinLnBrk="0" hangingPunct="1">
              <a:lnSpc>
                <a:spcPct val="100000"/>
              </a:lnSpc>
              <a:spcBef>
                <a:spcPts val="0"/>
              </a:spcBef>
              <a:spcAft>
                <a:spcPts val="0"/>
              </a:spcAft>
              <a:buClrTx/>
              <a:buSzTx/>
              <a:buFontTx/>
              <a:buNone/>
              <a:tabLst/>
              <a:defRPr/>
            </a:pPr>
            <a:r>
              <a:rPr kumimoji="0" lang="en-US" sz="1111" b="0" i="0" u="none" strike="noStrike" kern="0" cap="none" spc="0" normalizeH="0" baseline="0" noProof="0" dirty="0">
                <a:ln>
                  <a:noFill/>
                </a:ln>
                <a:solidFill>
                  <a:srgbClr val="FFFFFF"/>
                </a:solidFill>
                <a:effectLst/>
                <a:uLnTx/>
                <a:uFillTx/>
                <a:latin typeface="Trebuchet MS"/>
                <a:ea typeface="MS PGothic" pitchFamily="34" charset="-128"/>
                <a:cs typeface="+mn-cs"/>
              </a:rPr>
              <a:t>JETSON TX2</a:t>
            </a:r>
          </a:p>
        </p:txBody>
      </p:sp>
      <p:sp>
        <p:nvSpPr>
          <p:cNvPr id="67" name="TextBox 66">
            <a:extLst>
              <a:ext uri="{FF2B5EF4-FFF2-40B4-BE49-F238E27FC236}">
                <a16:creationId xmlns:a16="http://schemas.microsoft.com/office/drawing/2014/main" id="{3D97DA71-F4AA-468F-941C-FAF39CCEA6EA}"/>
              </a:ext>
            </a:extLst>
          </p:cNvPr>
          <p:cNvSpPr txBox="1"/>
          <p:nvPr/>
        </p:nvSpPr>
        <p:spPr>
          <a:xfrm>
            <a:off x="9537060" y="5087802"/>
            <a:ext cx="1068816" cy="263277"/>
          </a:xfrm>
          <a:prstGeom prst="rect">
            <a:avLst/>
          </a:prstGeom>
          <a:noFill/>
        </p:spPr>
        <p:txBody>
          <a:bodyPr wrap="square" rtlCol="0">
            <a:spAutoFit/>
          </a:bodyPr>
          <a:lstStyle/>
          <a:p>
            <a:pPr marL="0" marR="0" lvl="0" indent="0" algn="ctr" defTabSz="1219188" rtl="0" eaLnBrk="1" fontAlgn="auto" latinLnBrk="0" hangingPunct="1">
              <a:lnSpc>
                <a:spcPct val="100000"/>
              </a:lnSpc>
              <a:spcBef>
                <a:spcPts val="0"/>
              </a:spcBef>
              <a:spcAft>
                <a:spcPts val="0"/>
              </a:spcAft>
              <a:buClrTx/>
              <a:buSzTx/>
              <a:buFontTx/>
              <a:buNone/>
              <a:tabLst/>
              <a:defRPr/>
            </a:pPr>
            <a:r>
              <a:rPr kumimoji="0" lang="en-US" sz="1111" b="0" i="0" u="none" strike="noStrike" kern="0" cap="none" spc="0" normalizeH="0" baseline="0" noProof="0" dirty="0">
                <a:ln>
                  <a:noFill/>
                </a:ln>
                <a:solidFill>
                  <a:srgbClr val="FFFFFF"/>
                </a:solidFill>
                <a:effectLst/>
                <a:uLnTx/>
                <a:uFillTx/>
                <a:latin typeface="Trebuchet MS"/>
                <a:ea typeface="MS PGothic" pitchFamily="34" charset="-128"/>
                <a:cs typeface="+mn-cs"/>
              </a:rPr>
              <a:t>NVIDIA DLA</a:t>
            </a:r>
          </a:p>
        </p:txBody>
      </p:sp>
      <p:sp>
        <p:nvSpPr>
          <p:cNvPr id="68" name="Freeform 2">
            <a:extLst>
              <a:ext uri="{FF2B5EF4-FFF2-40B4-BE49-F238E27FC236}">
                <a16:creationId xmlns:a16="http://schemas.microsoft.com/office/drawing/2014/main" id="{FC9C8C7B-D7DF-40D9-9015-93AEC1D07C36}"/>
              </a:ext>
            </a:extLst>
          </p:cNvPr>
          <p:cNvSpPr/>
          <p:nvPr/>
        </p:nvSpPr>
        <p:spPr>
          <a:xfrm flipV="1">
            <a:off x="6570407" y="4083916"/>
            <a:ext cx="1166062" cy="50799"/>
          </a:xfrm>
          <a:custGeom>
            <a:avLst/>
            <a:gdLst>
              <a:gd name="connsiteX0" fmla="*/ 0 w 2047461"/>
              <a:gd name="connsiteY0" fmla="*/ 0 h 0"/>
              <a:gd name="connsiteX1" fmla="*/ 2047461 w 2047461"/>
              <a:gd name="connsiteY1" fmla="*/ 0 h 0"/>
            </a:gdLst>
            <a:ahLst/>
            <a:cxnLst>
              <a:cxn ang="0">
                <a:pos x="connsiteX0" y="connsiteY0"/>
              </a:cxn>
              <a:cxn ang="0">
                <a:pos x="connsiteX1" y="connsiteY1"/>
              </a:cxn>
            </a:cxnLst>
            <a:rect l="l" t="t" r="r" b="b"/>
            <a:pathLst>
              <a:path w="2047461">
                <a:moveTo>
                  <a:pt x="0" y="0"/>
                </a:moveTo>
                <a:lnTo>
                  <a:pt x="2047461" y="0"/>
                </a:lnTo>
              </a:path>
            </a:pathLst>
          </a:custGeom>
          <a:noFill/>
          <a:ln w="25400" cap="flat" cmpd="sng" algn="ctr">
            <a:solidFill>
              <a:srgbClr val="FFFFFF">
                <a:lumMod val="75000"/>
              </a:srgbClr>
            </a:solidFill>
            <a:prstDash val="solid"/>
            <a:tailEnd type="oval"/>
          </a:ln>
          <a:effectLst/>
        </p:spPr>
        <p:txBody>
          <a:bodyPr rtlCol="0" anchor="ctr"/>
          <a:lstStyle/>
          <a:p>
            <a:pPr marL="0" marR="0" lvl="0" indent="0" algn="ctr" defTabSz="1219188" rtl="0" eaLnBrk="1" fontAlgn="auto" latinLnBrk="0" hangingPunct="1">
              <a:lnSpc>
                <a:spcPct val="100000"/>
              </a:lnSpc>
              <a:spcBef>
                <a:spcPts val="0"/>
              </a:spcBef>
              <a:spcAft>
                <a:spcPts val="0"/>
              </a:spcAft>
              <a:buClrTx/>
              <a:buSzTx/>
              <a:buFontTx/>
              <a:buNone/>
              <a:tabLst/>
              <a:defRPr/>
            </a:pPr>
            <a:endParaRPr kumimoji="0" lang="en-US" sz="1111" b="0" i="0" u="none" strike="noStrike" kern="0" cap="none" spc="0" normalizeH="0" baseline="0" noProof="0">
              <a:ln>
                <a:noFill/>
              </a:ln>
              <a:solidFill>
                <a:srgbClr val="FFFFFF"/>
              </a:solidFill>
              <a:effectLst/>
              <a:uLnTx/>
              <a:uFillTx/>
              <a:latin typeface="Trebuchet MS"/>
              <a:ea typeface="MS PGothic" pitchFamily="34" charset="-128"/>
              <a:cs typeface="+mn-cs"/>
            </a:endParaRPr>
          </a:p>
        </p:txBody>
      </p:sp>
      <p:sp>
        <p:nvSpPr>
          <p:cNvPr id="69" name="Freeform 58">
            <a:extLst>
              <a:ext uri="{FF2B5EF4-FFF2-40B4-BE49-F238E27FC236}">
                <a16:creationId xmlns:a16="http://schemas.microsoft.com/office/drawing/2014/main" id="{85B6767E-E327-42CE-8AFB-FA3CAE7A4487}"/>
              </a:ext>
            </a:extLst>
          </p:cNvPr>
          <p:cNvSpPr/>
          <p:nvPr/>
        </p:nvSpPr>
        <p:spPr>
          <a:xfrm flipV="1">
            <a:off x="4426775" y="2864088"/>
            <a:ext cx="1185776" cy="888649"/>
          </a:xfrm>
          <a:custGeom>
            <a:avLst/>
            <a:gdLst>
              <a:gd name="connsiteX0" fmla="*/ 0 w 2206487"/>
              <a:gd name="connsiteY0" fmla="*/ 1789043 h 1789043"/>
              <a:gd name="connsiteX1" fmla="*/ 1252330 w 2206487"/>
              <a:gd name="connsiteY1" fmla="*/ 1789043 h 1789043"/>
              <a:gd name="connsiteX2" fmla="*/ 1252330 w 2206487"/>
              <a:gd name="connsiteY2" fmla="*/ 0 h 1789043"/>
              <a:gd name="connsiteX3" fmla="*/ 2206487 w 2206487"/>
              <a:gd name="connsiteY3" fmla="*/ 0 h 1789043"/>
              <a:gd name="connsiteX0" fmla="*/ 0 w 2365107"/>
              <a:gd name="connsiteY0" fmla="*/ 1789043 h 1789043"/>
              <a:gd name="connsiteX1" fmla="*/ 1252330 w 2365107"/>
              <a:gd name="connsiteY1" fmla="*/ 1789043 h 1789043"/>
              <a:gd name="connsiteX2" fmla="*/ 1252330 w 2365107"/>
              <a:gd name="connsiteY2" fmla="*/ 0 h 1789043"/>
              <a:gd name="connsiteX3" fmla="*/ 2365107 w 2365107"/>
              <a:gd name="connsiteY3" fmla="*/ 0 h 1789043"/>
            </a:gdLst>
            <a:ahLst/>
            <a:cxnLst>
              <a:cxn ang="0">
                <a:pos x="connsiteX0" y="connsiteY0"/>
              </a:cxn>
              <a:cxn ang="0">
                <a:pos x="connsiteX1" y="connsiteY1"/>
              </a:cxn>
              <a:cxn ang="0">
                <a:pos x="connsiteX2" y="connsiteY2"/>
              </a:cxn>
              <a:cxn ang="0">
                <a:pos x="connsiteX3" y="connsiteY3"/>
              </a:cxn>
            </a:cxnLst>
            <a:rect l="l" t="t" r="r" b="b"/>
            <a:pathLst>
              <a:path w="2365107" h="1789043">
                <a:moveTo>
                  <a:pt x="0" y="1789043"/>
                </a:moveTo>
                <a:lnTo>
                  <a:pt x="1252330" y="1789043"/>
                </a:lnTo>
                <a:lnTo>
                  <a:pt x="1252330" y="0"/>
                </a:lnTo>
                <a:lnTo>
                  <a:pt x="2365107" y="0"/>
                </a:lnTo>
              </a:path>
            </a:pathLst>
          </a:custGeom>
          <a:noFill/>
          <a:ln w="25400" cap="flat" cmpd="sng" algn="ctr">
            <a:solidFill>
              <a:srgbClr val="FFFFFF">
                <a:lumMod val="75000"/>
              </a:srgbClr>
            </a:solidFill>
            <a:prstDash val="solid"/>
            <a:headEnd type="oval"/>
            <a:tailEnd type="none"/>
          </a:ln>
          <a:effectLst/>
        </p:spPr>
        <p:txBody>
          <a:bodyPr rtlCol="0" anchor="ctr"/>
          <a:lstStyle/>
          <a:p>
            <a:pPr marL="0" marR="0" lvl="0" indent="0" algn="ctr" defTabSz="1219188" rtl="0" eaLnBrk="1" fontAlgn="auto" latinLnBrk="0" hangingPunct="1">
              <a:lnSpc>
                <a:spcPct val="100000"/>
              </a:lnSpc>
              <a:spcBef>
                <a:spcPts val="0"/>
              </a:spcBef>
              <a:spcAft>
                <a:spcPts val="0"/>
              </a:spcAft>
              <a:buClrTx/>
              <a:buSzTx/>
              <a:buFontTx/>
              <a:buNone/>
              <a:tabLst/>
              <a:defRPr/>
            </a:pPr>
            <a:endParaRPr kumimoji="0" lang="en-US" sz="1111" b="0" i="0" u="none" strike="noStrike" kern="0" cap="none" spc="0" normalizeH="0" baseline="0" noProof="0">
              <a:ln>
                <a:noFill/>
              </a:ln>
              <a:solidFill>
                <a:srgbClr val="FFFFFF"/>
              </a:solidFill>
              <a:effectLst/>
              <a:uLnTx/>
              <a:uFillTx/>
              <a:latin typeface="Trebuchet MS"/>
              <a:ea typeface="MS PGothic" pitchFamily="34" charset="-128"/>
              <a:cs typeface="+mn-cs"/>
            </a:endParaRPr>
          </a:p>
        </p:txBody>
      </p:sp>
      <p:pic>
        <p:nvPicPr>
          <p:cNvPr id="71" name="Picture 70">
            <a:extLst>
              <a:ext uri="{FF2B5EF4-FFF2-40B4-BE49-F238E27FC236}">
                <a16:creationId xmlns:a16="http://schemas.microsoft.com/office/drawing/2014/main" id="{9062A227-4A11-4A99-B70B-0BC496A13A1A}"/>
              </a:ext>
            </a:extLst>
          </p:cNvPr>
          <p:cNvPicPr>
            <a:picLocks noChangeAspect="1"/>
          </p:cNvPicPr>
          <p:nvPr/>
        </p:nvPicPr>
        <p:blipFill>
          <a:blip r:embed="rId17" cstate="screen">
            <a:extLst>
              <a:ext uri="{28A0092B-C50C-407E-A947-70E740481C1C}">
                <a14:useLocalDpi xmlns:a14="http://schemas.microsoft.com/office/drawing/2010/main"/>
              </a:ext>
            </a:extLst>
          </a:blip>
          <a:stretch>
            <a:fillRect/>
          </a:stretch>
        </p:blipFill>
        <p:spPr>
          <a:xfrm>
            <a:off x="2248337" y="4385350"/>
            <a:ext cx="478054" cy="341189"/>
          </a:xfrm>
          <a:prstGeom prst="rect">
            <a:avLst/>
          </a:prstGeom>
        </p:spPr>
      </p:pic>
      <p:pic>
        <p:nvPicPr>
          <p:cNvPr id="72" name="Picture 71">
            <a:extLst>
              <a:ext uri="{FF2B5EF4-FFF2-40B4-BE49-F238E27FC236}">
                <a16:creationId xmlns:a16="http://schemas.microsoft.com/office/drawing/2014/main" id="{8F0EE705-EC52-4CDA-9818-5B7730841E89}"/>
              </a:ext>
            </a:extLst>
          </p:cNvPr>
          <p:cNvPicPr>
            <a:picLocks noChangeAspect="1"/>
          </p:cNvPicPr>
          <p:nvPr/>
        </p:nvPicPr>
        <p:blipFill>
          <a:blip r:embed="rId18" cstate="screen">
            <a:extLst>
              <a:ext uri="{28A0092B-C50C-407E-A947-70E740481C1C}">
                <a14:useLocalDpi xmlns:a14="http://schemas.microsoft.com/office/drawing/2010/main"/>
              </a:ext>
            </a:extLst>
          </a:blip>
          <a:stretch>
            <a:fillRect/>
          </a:stretch>
        </p:blipFill>
        <p:spPr>
          <a:xfrm>
            <a:off x="2259708" y="2567743"/>
            <a:ext cx="478888" cy="478888"/>
          </a:xfrm>
          <a:prstGeom prst="rect">
            <a:avLst/>
          </a:prstGeom>
        </p:spPr>
      </p:pic>
      <p:pic>
        <p:nvPicPr>
          <p:cNvPr id="73" name="Picture 72">
            <a:extLst>
              <a:ext uri="{FF2B5EF4-FFF2-40B4-BE49-F238E27FC236}">
                <a16:creationId xmlns:a16="http://schemas.microsoft.com/office/drawing/2014/main" id="{5A8CD2CE-53D8-4736-9B14-4BFCAE86D2F8}"/>
              </a:ext>
            </a:extLst>
          </p:cNvPr>
          <p:cNvPicPr>
            <a:picLocks noChangeAspect="1"/>
          </p:cNvPicPr>
          <p:nvPr/>
        </p:nvPicPr>
        <p:blipFill rotWithShape="1">
          <a:blip r:embed="rId19" cstate="screen">
            <a:extLst>
              <a:ext uri="{28A0092B-C50C-407E-A947-70E740481C1C}">
                <a14:useLocalDpi xmlns:a14="http://schemas.microsoft.com/office/drawing/2010/main"/>
              </a:ext>
            </a:extLst>
          </a:blip>
          <a:srcRect/>
          <a:stretch/>
        </p:blipFill>
        <p:spPr>
          <a:xfrm>
            <a:off x="3563068" y="5307587"/>
            <a:ext cx="680331" cy="214354"/>
          </a:xfrm>
          <a:prstGeom prst="rect">
            <a:avLst/>
          </a:prstGeom>
        </p:spPr>
      </p:pic>
      <p:sp>
        <p:nvSpPr>
          <p:cNvPr id="74" name="TextBox 73">
            <a:extLst>
              <a:ext uri="{FF2B5EF4-FFF2-40B4-BE49-F238E27FC236}">
                <a16:creationId xmlns:a16="http://schemas.microsoft.com/office/drawing/2014/main" id="{879452DB-D1FD-4A3C-A83C-6C717D8679D9}"/>
              </a:ext>
            </a:extLst>
          </p:cNvPr>
          <p:cNvSpPr txBox="1"/>
          <p:nvPr/>
        </p:nvSpPr>
        <p:spPr>
          <a:xfrm>
            <a:off x="7819800" y="3187249"/>
            <a:ext cx="1107302" cy="263277"/>
          </a:xfrm>
          <a:prstGeom prst="rect">
            <a:avLst/>
          </a:prstGeom>
          <a:noFill/>
        </p:spPr>
        <p:txBody>
          <a:bodyPr wrap="square" rtlCol="0">
            <a:spAutoFit/>
          </a:bodyPr>
          <a:lstStyle/>
          <a:p>
            <a:pPr marL="0" marR="0" lvl="0" indent="0" algn="ctr" defTabSz="1219188" rtl="0" eaLnBrk="1" fontAlgn="auto" latinLnBrk="0" hangingPunct="1">
              <a:lnSpc>
                <a:spcPct val="100000"/>
              </a:lnSpc>
              <a:spcBef>
                <a:spcPts val="0"/>
              </a:spcBef>
              <a:spcAft>
                <a:spcPts val="0"/>
              </a:spcAft>
              <a:buClrTx/>
              <a:buSzTx/>
              <a:buFontTx/>
              <a:buNone/>
              <a:tabLst/>
              <a:defRPr/>
            </a:pPr>
            <a:r>
              <a:rPr kumimoji="0" lang="en-US" sz="1111" b="0" i="0" u="none" strike="noStrike" kern="0" cap="none" spc="0" normalizeH="0" baseline="0" noProof="0" dirty="0">
                <a:ln>
                  <a:noFill/>
                </a:ln>
                <a:solidFill>
                  <a:srgbClr val="FFFFFF"/>
                </a:solidFill>
                <a:effectLst/>
                <a:uLnTx/>
                <a:uFillTx/>
                <a:latin typeface="Trebuchet MS"/>
                <a:ea typeface="MS PGothic" pitchFamily="34" charset="-128"/>
                <a:cs typeface="+mn-cs"/>
              </a:rPr>
              <a:t>TESLA P4</a:t>
            </a:r>
          </a:p>
        </p:txBody>
      </p:sp>
      <p:pic>
        <p:nvPicPr>
          <p:cNvPr id="75" name="Picture 74">
            <a:extLst>
              <a:ext uri="{FF2B5EF4-FFF2-40B4-BE49-F238E27FC236}">
                <a16:creationId xmlns:a16="http://schemas.microsoft.com/office/drawing/2014/main" id="{B6371A67-E6F6-4008-86E5-99E9DC6D6F42}"/>
              </a:ext>
            </a:extLst>
          </p:cNvPr>
          <p:cNvPicPr>
            <a:picLocks noChangeAspect="1"/>
          </p:cNvPicPr>
          <p:nvPr/>
        </p:nvPicPr>
        <p:blipFill>
          <a:blip r:embed="rId20" cstate="screen">
            <a:extLst>
              <a:ext uri="{28A0092B-C50C-407E-A947-70E740481C1C}">
                <a14:useLocalDpi xmlns:a14="http://schemas.microsoft.com/office/drawing/2010/main"/>
              </a:ext>
            </a:extLst>
          </a:blip>
          <a:stretch>
            <a:fillRect/>
          </a:stretch>
        </p:blipFill>
        <p:spPr>
          <a:xfrm>
            <a:off x="3543648" y="2655098"/>
            <a:ext cx="770462" cy="304130"/>
          </a:xfrm>
          <a:prstGeom prst="rect">
            <a:avLst/>
          </a:prstGeom>
        </p:spPr>
      </p:pic>
      <p:pic>
        <p:nvPicPr>
          <p:cNvPr id="76" name="Picture 75">
            <a:extLst>
              <a:ext uri="{FF2B5EF4-FFF2-40B4-BE49-F238E27FC236}">
                <a16:creationId xmlns:a16="http://schemas.microsoft.com/office/drawing/2014/main" id="{EB5D93D9-F39F-45F1-80B7-8DEE9A0E5B41}"/>
              </a:ext>
            </a:extLst>
          </p:cNvPr>
          <p:cNvPicPr>
            <a:picLocks noChangeAspect="1"/>
          </p:cNvPicPr>
          <p:nvPr/>
        </p:nvPicPr>
        <p:blipFill>
          <a:blip r:embed="rId21" cstate="screen">
            <a:extLst>
              <a:ext uri="{28A0092B-C50C-407E-A947-70E740481C1C}">
                <a14:useLocalDpi xmlns:a14="http://schemas.microsoft.com/office/drawing/2010/main"/>
              </a:ext>
            </a:extLst>
          </a:blip>
          <a:stretch>
            <a:fillRect/>
          </a:stretch>
        </p:blipFill>
        <p:spPr>
          <a:xfrm>
            <a:off x="2192213" y="3540494"/>
            <a:ext cx="617852" cy="323844"/>
          </a:xfrm>
          <a:prstGeom prst="rect">
            <a:avLst/>
          </a:prstGeom>
        </p:spPr>
      </p:pic>
      <p:sp>
        <p:nvSpPr>
          <p:cNvPr id="77" name="Freeform 59">
            <a:extLst>
              <a:ext uri="{FF2B5EF4-FFF2-40B4-BE49-F238E27FC236}">
                <a16:creationId xmlns:a16="http://schemas.microsoft.com/office/drawing/2014/main" id="{3537D63B-5DFB-44DA-8C75-8C12660A3E94}"/>
              </a:ext>
            </a:extLst>
          </p:cNvPr>
          <p:cNvSpPr/>
          <p:nvPr/>
        </p:nvSpPr>
        <p:spPr>
          <a:xfrm flipH="1">
            <a:off x="6418738" y="4443243"/>
            <a:ext cx="1317731" cy="951118"/>
          </a:xfrm>
          <a:custGeom>
            <a:avLst/>
            <a:gdLst>
              <a:gd name="connsiteX0" fmla="*/ 0 w 2206487"/>
              <a:gd name="connsiteY0" fmla="*/ 1789043 h 1789043"/>
              <a:gd name="connsiteX1" fmla="*/ 1252330 w 2206487"/>
              <a:gd name="connsiteY1" fmla="*/ 1789043 h 1789043"/>
              <a:gd name="connsiteX2" fmla="*/ 1252330 w 2206487"/>
              <a:gd name="connsiteY2" fmla="*/ 0 h 1789043"/>
              <a:gd name="connsiteX3" fmla="*/ 2206487 w 2206487"/>
              <a:gd name="connsiteY3" fmla="*/ 0 h 1789043"/>
              <a:gd name="connsiteX0" fmla="*/ 0 w 2379016"/>
              <a:gd name="connsiteY0" fmla="*/ 1789043 h 1789043"/>
              <a:gd name="connsiteX1" fmla="*/ 1252330 w 2379016"/>
              <a:gd name="connsiteY1" fmla="*/ 1789043 h 1789043"/>
              <a:gd name="connsiteX2" fmla="*/ 1252330 w 2379016"/>
              <a:gd name="connsiteY2" fmla="*/ 0 h 1789043"/>
              <a:gd name="connsiteX3" fmla="*/ 2379016 w 2379016"/>
              <a:gd name="connsiteY3" fmla="*/ 0 h 1789043"/>
            </a:gdLst>
            <a:ahLst/>
            <a:cxnLst>
              <a:cxn ang="0">
                <a:pos x="connsiteX0" y="connsiteY0"/>
              </a:cxn>
              <a:cxn ang="0">
                <a:pos x="connsiteX1" y="connsiteY1"/>
              </a:cxn>
              <a:cxn ang="0">
                <a:pos x="connsiteX2" y="connsiteY2"/>
              </a:cxn>
              <a:cxn ang="0">
                <a:pos x="connsiteX3" y="connsiteY3"/>
              </a:cxn>
            </a:cxnLst>
            <a:rect l="l" t="t" r="r" b="b"/>
            <a:pathLst>
              <a:path w="2379016" h="1789043">
                <a:moveTo>
                  <a:pt x="0" y="1789043"/>
                </a:moveTo>
                <a:lnTo>
                  <a:pt x="1252330" y="1789043"/>
                </a:lnTo>
                <a:lnTo>
                  <a:pt x="1252330" y="0"/>
                </a:lnTo>
                <a:lnTo>
                  <a:pt x="2379016" y="0"/>
                </a:lnTo>
              </a:path>
            </a:pathLst>
          </a:custGeom>
          <a:noFill/>
          <a:ln w="25400" cap="flat" cmpd="sng" algn="ctr">
            <a:solidFill>
              <a:srgbClr val="FFFFFF">
                <a:lumMod val="75000"/>
              </a:srgbClr>
            </a:solidFill>
            <a:prstDash val="solid"/>
            <a:headEnd type="oval"/>
            <a:tailEnd type="none"/>
          </a:ln>
          <a:effectLst/>
        </p:spPr>
        <p:txBody>
          <a:bodyPr rtlCol="0" anchor="ctr"/>
          <a:lstStyle/>
          <a:p>
            <a:pPr marL="0" marR="0" lvl="0" indent="0" algn="ctr" defTabSz="1219188" rtl="0" eaLnBrk="1" fontAlgn="auto" latinLnBrk="0" hangingPunct="1">
              <a:lnSpc>
                <a:spcPct val="100000"/>
              </a:lnSpc>
              <a:spcBef>
                <a:spcPts val="0"/>
              </a:spcBef>
              <a:spcAft>
                <a:spcPts val="0"/>
              </a:spcAft>
              <a:buClrTx/>
              <a:buSzTx/>
              <a:buFontTx/>
              <a:buNone/>
              <a:tabLst/>
              <a:defRPr/>
            </a:pPr>
            <a:endParaRPr kumimoji="0" lang="en-US" sz="1111" b="0" i="0" u="none" strike="noStrike" kern="0" cap="none" spc="0" normalizeH="0" baseline="0" noProof="0">
              <a:ln>
                <a:noFill/>
              </a:ln>
              <a:solidFill>
                <a:srgbClr val="FFFFFF"/>
              </a:solidFill>
              <a:effectLst/>
              <a:uLnTx/>
              <a:uFillTx/>
              <a:latin typeface="Trebuchet MS"/>
              <a:ea typeface="MS PGothic" pitchFamily="34" charset="-128"/>
              <a:cs typeface="+mn-cs"/>
            </a:endParaRPr>
          </a:p>
        </p:txBody>
      </p:sp>
      <p:sp>
        <p:nvSpPr>
          <p:cNvPr id="78" name="Freeform 58">
            <a:extLst>
              <a:ext uri="{FF2B5EF4-FFF2-40B4-BE49-F238E27FC236}">
                <a16:creationId xmlns:a16="http://schemas.microsoft.com/office/drawing/2014/main" id="{80AAB0EA-057D-46B5-87D0-583638C08BEB}"/>
              </a:ext>
            </a:extLst>
          </p:cNvPr>
          <p:cNvSpPr/>
          <p:nvPr/>
        </p:nvSpPr>
        <p:spPr>
          <a:xfrm flipH="1" flipV="1">
            <a:off x="6440522" y="2864086"/>
            <a:ext cx="1295947" cy="984488"/>
          </a:xfrm>
          <a:custGeom>
            <a:avLst/>
            <a:gdLst>
              <a:gd name="connsiteX0" fmla="*/ 0 w 2206487"/>
              <a:gd name="connsiteY0" fmla="*/ 1789043 h 1789043"/>
              <a:gd name="connsiteX1" fmla="*/ 1252330 w 2206487"/>
              <a:gd name="connsiteY1" fmla="*/ 1789043 h 1789043"/>
              <a:gd name="connsiteX2" fmla="*/ 1252330 w 2206487"/>
              <a:gd name="connsiteY2" fmla="*/ 0 h 1789043"/>
              <a:gd name="connsiteX3" fmla="*/ 2206487 w 2206487"/>
              <a:gd name="connsiteY3" fmla="*/ 0 h 1789043"/>
              <a:gd name="connsiteX0" fmla="*/ 0 w 2365107"/>
              <a:gd name="connsiteY0" fmla="*/ 1789043 h 1789043"/>
              <a:gd name="connsiteX1" fmla="*/ 1252330 w 2365107"/>
              <a:gd name="connsiteY1" fmla="*/ 1789043 h 1789043"/>
              <a:gd name="connsiteX2" fmla="*/ 1252330 w 2365107"/>
              <a:gd name="connsiteY2" fmla="*/ 0 h 1789043"/>
              <a:gd name="connsiteX3" fmla="*/ 2365107 w 2365107"/>
              <a:gd name="connsiteY3" fmla="*/ 0 h 1789043"/>
            </a:gdLst>
            <a:ahLst/>
            <a:cxnLst>
              <a:cxn ang="0">
                <a:pos x="connsiteX0" y="connsiteY0"/>
              </a:cxn>
              <a:cxn ang="0">
                <a:pos x="connsiteX1" y="connsiteY1"/>
              </a:cxn>
              <a:cxn ang="0">
                <a:pos x="connsiteX2" y="connsiteY2"/>
              </a:cxn>
              <a:cxn ang="0">
                <a:pos x="connsiteX3" y="connsiteY3"/>
              </a:cxn>
            </a:cxnLst>
            <a:rect l="l" t="t" r="r" b="b"/>
            <a:pathLst>
              <a:path w="2365107" h="1789043">
                <a:moveTo>
                  <a:pt x="0" y="1789043"/>
                </a:moveTo>
                <a:lnTo>
                  <a:pt x="1252330" y="1789043"/>
                </a:lnTo>
                <a:lnTo>
                  <a:pt x="1252330" y="0"/>
                </a:lnTo>
                <a:lnTo>
                  <a:pt x="2365107" y="0"/>
                </a:lnTo>
              </a:path>
            </a:pathLst>
          </a:custGeom>
          <a:noFill/>
          <a:ln w="25400" cap="flat" cmpd="sng" algn="ctr">
            <a:solidFill>
              <a:srgbClr val="FFFFFF">
                <a:lumMod val="75000"/>
              </a:srgbClr>
            </a:solidFill>
            <a:prstDash val="solid"/>
            <a:headEnd type="oval"/>
            <a:tailEnd type="none"/>
          </a:ln>
          <a:effectLst/>
        </p:spPr>
        <p:txBody>
          <a:bodyPr rtlCol="0" anchor="ctr"/>
          <a:lstStyle/>
          <a:p>
            <a:pPr marL="0" marR="0" lvl="0" indent="0" algn="ctr" defTabSz="1219188" rtl="0" eaLnBrk="1" fontAlgn="auto" latinLnBrk="0" hangingPunct="1">
              <a:lnSpc>
                <a:spcPct val="100000"/>
              </a:lnSpc>
              <a:spcBef>
                <a:spcPts val="0"/>
              </a:spcBef>
              <a:spcAft>
                <a:spcPts val="0"/>
              </a:spcAft>
              <a:buClrTx/>
              <a:buSzTx/>
              <a:buFontTx/>
              <a:buNone/>
              <a:tabLst/>
              <a:defRPr/>
            </a:pPr>
            <a:endParaRPr kumimoji="0" lang="en-US" sz="1111" b="0" i="0" u="none" strike="noStrike" kern="0" cap="none" spc="0" normalizeH="0" baseline="0" noProof="0">
              <a:ln>
                <a:noFill/>
              </a:ln>
              <a:solidFill>
                <a:srgbClr val="FFFFFF"/>
              </a:solidFill>
              <a:effectLst/>
              <a:uLnTx/>
              <a:uFillTx/>
              <a:latin typeface="Trebuchet MS"/>
              <a:ea typeface="MS PGothic" pitchFamily="34" charset="-128"/>
              <a:cs typeface="+mn-cs"/>
            </a:endParaRPr>
          </a:p>
        </p:txBody>
      </p:sp>
      <p:sp>
        <p:nvSpPr>
          <p:cNvPr id="79" name="Freeform 12">
            <a:extLst>
              <a:ext uri="{FF2B5EF4-FFF2-40B4-BE49-F238E27FC236}">
                <a16:creationId xmlns:a16="http://schemas.microsoft.com/office/drawing/2014/main" id="{98987AA7-D50A-4CE6-908A-FCF1F53A3BFB}"/>
              </a:ext>
            </a:extLst>
          </p:cNvPr>
          <p:cNvSpPr/>
          <p:nvPr/>
        </p:nvSpPr>
        <p:spPr>
          <a:xfrm>
            <a:off x="4412475" y="3688488"/>
            <a:ext cx="1221759" cy="291132"/>
          </a:xfrm>
          <a:custGeom>
            <a:avLst/>
            <a:gdLst>
              <a:gd name="connsiteX0" fmla="*/ 0 w 2209800"/>
              <a:gd name="connsiteY0" fmla="*/ 0 h 711200"/>
              <a:gd name="connsiteX1" fmla="*/ 508000 w 2209800"/>
              <a:gd name="connsiteY1" fmla="*/ 0 h 711200"/>
              <a:gd name="connsiteX2" fmla="*/ 508000 w 2209800"/>
              <a:gd name="connsiteY2" fmla="*/ 711200 h 711200"/>
              <a:gd name="connsiteX3" fmla="*/ 2209800 w 2209800"/>
              <a:gd name="connsiteY3" fmla="*/ 711200 h 711200"/>
            </a:gdLst>
            <a:ahLst/>
            <a:cxnLst>
              <a:cxn ang="0">
                <a:pos x="connsiteX0" y="connsiteY0"/>
              </a:cxn>
              <a:cxn ang="0">
                <a:pos x="connsiteX1" y="connsiteY1"/>
              </a:cxn>
              <a:cxn ang="0">
                <a:pos x="connsiteX2" y="connsiteY2"/>
              </a:cxn>
              <a:cxn ang="0">
                <a:pos x="connsiteX3" y="connsiteY3"/>
              </a:cxn>
            </a:cxnLst>
            <a:rect l="l" t="t" r="r" b="b"/>
            <a:pathLst>
              <a:path w="2209800" h="711200">
                <a:moveTo>
                  <a:pt x="0" y="0"/>
                </a:moveTo>
                <a:lnTo>
                  <a:pt x="508000" y="0"/>
                </a:lnTo>
                <a:lnTo>
                  <a:pt x="508000" y="711200"/>
                </a:lnTo>
                <a:lnTo>
                  <a:pt x="2209800" y="711200"/>
                </a:lnTo>
              </a:path>
            </a:pathLst>
          </a:custGeom>
          <a:noFill/>
          <a:ln w="25400" cap="flat" cmpd="sng" algn="ctr">
            <a:solidFill>
              <a:srgbClr val="FFFFFF">
                <a:lumMod val="75000"/>
              </a:srgbClr>
            </a:solidFill>
            <a:prstDash val="solid"/>
            <a:headEnd type="oval"/>
          </a:ln>
          <a:effectLst/>
        </p:spPr>
        <p:txBody>
          <a:bodyPr rtlCol="0" anchor="ctr"/>
          <a:lstStyle/>
          <a:p>
            <a:pPr marL="0" marR="0" lvl="0" indent="0" algn="ctr" defTabSz="1219188" rtl="0" eaLnBrk="1" fontAlgn="auto" latinLnBrk="0" hangingPunct="1">
              <a:lnSpc>
                <a:spcPct val="100000"/>
              </a:lnSpc>
              <a:spcBef>
                <a:spcPts val="0"/>
              </a:spcBef>
              <a:spcAft>
                <a:spcPts val="0"/>
              </a:spcAft>
              <a:buClrTx/>
              <a:buSzTx/>
              <a:buFontTx/>
              <a:buNone/>
              <a:tabLst/>
              <a:defRPr/>
            </a:pPr>
            <a:endParaRPr kumimoji="0" lang="en-US" sz="1111" b="0" i="0" u="none" strike="noStrike" kern="0" cap="none" spc="0" normalizeH="0" baseline="0" noProof="0">
              <a:ln>
                <a:noFill/>
              </a:ln>
              <a:solidFill>
                <a:srgbClr val="FFFFFF"/>
              </a:solidFill>
              <a:effectLst/>
              <a:uLnTx/>
              <a:uFillTx/>
              <a:latin typeface="Trebuchet MS"/>
              <a:ea typeface="MS PGothic" pitchFamily="34" charset="-128"/>
              <a:cs typeface="+mn-cs"/>
            </a:endParaRPr>
          </a:p>
        </p:txBody>
      </p:sp>
      <p:sp>
        <p:nvSpPr>
          <p:cNvPr id="80" name="Freeform 13">
            <a:extLst>
              <a:ext uri="{FF2B5EF4-FFF2-40B4-BE49-F238E27FC236}">
                <a16:creationId xmlns:a16="http://schemas.microsoft.com/office/drawing/2014/main" id="{0AEC3A8D-ACA4-4880-B46C-F7F7C3AA0154}"/>
              </a:ext>
            </a:extLst>
          </p:cNvPr>
          <p:cNvSpPr/>
          <p:nvPr/>
        </p:nvSpPr>
        <p:spPr>
          <a:xfrm>
            <a:off x="3017785" y="3698886"/>
            <a:ext cx="2554063" cy="382811"/>
          </a:xfrm>
          <a:custGeom>
            <a:avLst/>
            <a:gdLst>
              <a:gd name="connsiteX0" fmla="*/ 0 w 5486400"/>
              <a:gd name="connsiteY0" fmla="*/ 0 h 990600"/>
              <a:gd name="connsiteX1" fmla="*/ 457200 w 5486400"/>
              <a:gd name="connsiteY1" fmla="*/ 0 h 990600"/>
              <a:gd name="connsiteX2" fmla="*/ 457200 w 5486400"/>
              <a:gd name="connsiteY2" fmla="*/ 990600 h 990600"/>
              <a:gd name="connsiteX3" fmla="*/ 5486400 w 5486400"/>
              <a:gd name="connsiteY3" fmla="*/ 990600 h 990600"/>
            </a:gdLst>
            <a:ahLst/>
            <a:cxnLst>
              <a:cxn ang="0">
                <a:pos x="connsiteX0" y="connsiteY0"/>
              </a:cxn>
              <a:cxn ang="0">
                <a:pos x="connsiteX1" y="connsiteY1"/>
              </a:cxn>
              <a:cxn ang="0">
                <a:pos x="connsiteX2" y="connsiteY2"/>
              </a:cxn>
              <a:cxn ang="0">
                <a:pos x="connsiteX3" y="connsiteY3"/>
              </a:cxn>
            </a:cxnLst>
            <a:rect l="l" t="t" r="r" b="b"/>
            <a:pathLst>
              <a:path w="5486400" h="990600">
                <a:moveTo>
                  <a:pt x="0" y="0"/>
                </a:moveTo>
                <a:lnTo>
                  <a:pt x="457200" y="0"/>
                </a:lnTo>
                <a:lnTo>
                  <a:pt x="457200" y="990600"/>
                </a:lnTo>
                <a:lnTo>
                  <a:pt x="5486400" y="990600"/>
                </a:lnTo>
              </a:path>
            </a:pathLst>
          </a:custGeom>
          <a:noFill/>
          <a:ln w="25400" cap="flat" cmpd="sng" algn="ctr">
            <a:solidFill>
              <a:srgbClr val="FFFFFF">
                <a:lumMod val="75000"/>
              </a:srgbClr>
            </a:solidFill>
            <a:prstDash val="solid"/>
            <a:headEnd type="oval"/>
          </a:ln>
          <a:effectLst/>
        </p:spPr>
        <p:txBody>
          <a:bodyPr rtlCol="0" anchor="ctr"/>
          <a:lstStyle/>
          <a:p>
            <a:pPr marL="0" marR="0" lvl="0" indent="0" algn="ctr" defTabSz="1219188" rtl="0" eaLnBrk="1" fontAlgn="auto" latinLnBrk="0" hangingPunct="1">
              <a:lnSpc>
                <a:spcPct val="100000"/>
              </a:lnSpc>
              <a:spcBef>
                <a:spcPts val="0"/>
              </a:spcBef>
              <a:spcAft>
                <a:spcPts val="0"/>
              </a:spcAft>
              <a:buClrTx/>
              <a:buSzTx/>
              <a:buFontTx/>
              <a:buNone/>
              <a:tabLst/>
              <a:defRPr/>
            </a:pPr>
            <a:endParaRPr kumimoji="0" lang="en-US" sz="1111" b="0" i="0" u="none" strike="noStrike" kern="0" cap="none" spc="0" normalizeH="0" baseline="0" noProof="0">
              <a:ln>
                <a:noFill/>
              </a:ln>
              <a:solidFill>
                <a:srgbClr val="FFFFFF"/>
              </a:solidFill>
              <a:effectLst/>
              <a:uLnTx/>
              <a:uFillTx/>
              <a:latin typeface="Trebuchet MS"/>
              <a:ea typeface="MS PGothic" pitchFamily="34" charset="-128"/>
              <a:cs typeface="+mn-cs"/>
            </a:endParaRPr>
          </a:p>
        </p:txBody>
      </p:sp>
      <p:sp>
        <p:nvSpPr>
          <p:cNvPr id="81" name="Freeform 92">
            <a:extLst>
              <a:ext uri="{FF2B5EF4-FFF2-40B4-BE49-F238E27FC236}">
                <a16:creationId xmlns:a16="http://schemas.microsoft.com/office/drawing/2014/main" id="{2E695E7D-7767-4DE6-B354-238BF6EAC1D7}"/>
              </a:ext>
            </a:extLst>
          </p:cNvPr>
          <p:cNvSpPr/>
          <p:nvPr/>
        </p:nvSpPr>
        <p:spPr>
          <a:xfrm flipV="1">
            <a:off x="3017785" y="4176918"/>
            <a:ext cx="2554063" cy="382811"/>
          </a:xfrm>
          <a:custGeom>
            <a:avLst/>
            <a:gdLst>
              <a:gd name="connsiteX0" fmla="*/ 0 w 5486400"/>
              <a:gd name="connsiteY0" fmla="*/ 0 h 990600"/>
              <a:gd name="connsiteX1" fmla="*/ 457200 w 5486400"/>
              <a:gd name="connsiteY1" fmla="*/ 0 h 990600"/>
              <a:gd name="connsiteX2" fmla="*/ 457200 w 5486400"/>
              <a:gd name="connsiteY2" fmla="*/ 990600 h 990600"/>
              <a:gd name="connsiteX3" fmla="*/ 5486400 w 5486400"/>
              <a:gd name="connsiteY3" fmla="*/ 990600 h 990600"/>
            </a:gdLst>
            <a:ahLst/>
            <a:cxnLst>
              <a:cxn ang="0">
                <a:pos x="connsiteX0" y="connsiteY0"/>
              </a:cxn>
              <a:cxn ang="0">
                <a:pos x="connsiteX1" y="connsiteY1"/>
              </a:cxn>
              <a:cxn ang="0">
                <a:pos x="connsiteX2" y="connsiteY2"/>
              </a:cxn>
              <a:cxn ang="0">
                <a:pos x="connsiteX3" y="connsiteY3"/>
              </a:cxn>
            </a:cxnLst>
            <a:rect l="l" t="t" r="r" b="b"/>
            <a:pathLst>
              <a:path w="5486400" h="990600">
                <a:moveTo>
                  <a:pt x="0" y="0"/>
                </a:moveTo>
                <a:lnTo>
                  <a:pt x="457200" y="0"/>
                </a:lnTo>
                <a:lnTo>
                  <a:pt x="457200" y="990600"/>
                </a:lnTo>
                <a:lnTo>
                  <a:pt x="5486400" y="990600"/>
                </a:lnTo>
              </a:path>
            </a:pathLst>
          </a:custGeom>
          <a:noFill/>
          <a:ln w="25400" cap="flat" cmpd="sng" algn="ctr">
            <a:solidFill>
              <a:srgbClr val="FFFFFF">
                <a:lumMod val="75000"/>
              </a:srgbClr>
            </a:solidFill>
            <a:prstDash val="solid"/>
            <a:headEnd type="oval"/>
          </a:ln>
          <a:effectLst/>
        </p:spPr>
        <p:txBody>
          <a:bodyPr rtlCol="0" anchor="ctr"/>
          <a:lstStyle/>
          <a:p>
            <a:pPr marL="0" marR="0" lvl="0" indent="0" algn="ctr" defTabSz="1219188" rtl="0" eaLnBrk="1" fontAlgn="auto" latinLnBrk="0" hangingPunct="1">
              <a:lnSpc>
                <a:spcPct val="100000"/>
              </a:lnSpc>
              <a:spcBef>
                <a:spcPts val="0"/>
              </a:spcBef>
              <a:spcAft>
                <a:spcPts val="0"/>
              </a:spcAft>
              <a:buClrTx/>
              <a:buSzTx/>
              <a:buFontTx/>
              <a:buNone/>
              <a:tabLst/>
              <a:defRPr/>
            </a:pPr>
            <a:endParaRPr kumimoji="0" lang="en-US" sz="1111" b="0" i="0" u="none" strike="noStrike" kern="0" cap="none" spc="0" normalizeH="0" baseline="0" noProof="0">
              <a:ln>
                <a:noFill/>
              </a:ln>
              <a:solidFill>
                <a:srgbClr val="FFFFFF"/>
              </a:solidFill>
              <a:effectLst/>
              <a:uLnTx/>
              <a:uFillTx/>
              <a:latin typeface="Trebuchet MS"/>
              <a:ea typeface="MS PGothic" pitchFamily="34" charset="-128"/>
              <a:cs typeface="+mn-cs"/>
            </a:endParaRPr>
          </a:p>
        </p:txBody>
      </p:sp>
      <p:sp>
        <p:nvSpPr>
          <p:cNvPr id="82" name="Freeform 14">
            <a:extLst>
              <a:ext uri="{FF2B5EF4-FFF2-40B4-BE49-F238E27FC236}">
                <a16:creationId xmlns:a16="http://schemas.microsoft.com/office/drawing/2014/main" id="{ED5AC05D-B5AE-4875-AB82-AD90A8BBE83D}"/>
              </a:ext>
            </a:extLst>
          </p:cNvPr>
          <p:cNvSpPr/>
          <p:nvPr/>
        </p:nvSpPr>
        <p:spPr>
          <a:xfrm>
            <a:off x="2995509" y="2835886"/>
            <a:ext cx="2636833" cy="1018964"/>
          </a:xfrm>
          <a:custGeom>
            <a:avLst/>
            <a:gdLst>
              <a:gd name="connsiteX0" fmla="*/ 0 w 5664200"/>
              <a:gd name="connsiteY0" fmla="*/ 0 h 2489200"/>
              <a:gd name="connsiteX1" fmla="*/ 533400 w 5664200"/>
              <a:gd name="connsiteY1" fmla="*/ 0 h 2489200"/>
              <a:gd name="connsiteX2" fmla="*/ 533400 w 5664200"/>
              <a:gd name="connsiteY2" fmla="*/ 1092200 h 2489200"/>
              <a:gd name="connsiteX3" fmla="*/ 4140200 w 5664200"/>
              <a:gd name="connsiteY3" fmla="*/ 1092200 h 2489200"/>
              <a:gd name="connsiteX4" fmla="*/ 4140200 w 5664200"/>
              <a:gd name="connsiteY4" fmla="*/ 2489200 h 2489200"/>
              <a:gd name="connsiteX5" fmla="*/ 5664200 w 5664200"/>
              <a:gd name="connsiteY5" fmla="*/ 2489200 h 2489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64200" h="2489200">
                <a:moveTo>
                  <a:pt x="0" y="0"/>
                </a:moveTo>
                <a:lnTo>
                  <a:pt x="533400" y="0"/>
                </a:lnTo>
                <a:lnTo>
                  <a:pt x="533400" y="1092200"/>
                </a:lnTo>
                <a:lnTo>
                  <a:pt x="4140200" y="1092200"/>
                </a:lnTo>
                <a:lnTo>
                  <a:pt x="4140200" y="2489200"/>
                </a:lnTo>
                <a:lnTo>
                  <a:pt x="5664200" y="2489200"/>
                </a:lnTo>
              </a:path>
            </a:pathLst>
          </a:custGeom>
          <a:noFill/>
          <a:ln w="25400" cap="flat" cmpd="sng" algn="ctr">
            <a:solidFill>
              <a:srgbClr val="FFFFFF">
                <a:lumMod val="75000"/>
              </a:srgbClr>
            </a:solidFill>
            <a:prstDash val="solid"/>
            <a:headEnd type="oval"/>
          </a:ln>
          <a:effectLst/>
        </p:spPr>
        <p:txBody>
          <a:bodyPr rtlCol="0" anchor="ctr"/>
          <a:lstStyle/>
          <a:p>
            <a:pPr marL="0" marR="0" lvl="0" indent="0" algn="ctr" defTabSz="1219188" rtl="0" eaLnBrk="1" fontAlgn="auto" latinLnBrk="0" hangingPunct="1">
              <a:lnSpc>
                <a:spcPct val="100000"/>
              </a:lnSpc>
              <a:spcBef>
                <a:spcPts val="0"/>
              </a:spcBef>
              <a:spcAft>
                <a:spcPts val="0"/>
              </a:spcAft>
              <a:buClrTx/>
              <a:buSzTx/>
              <a:buFontTx/>
              <a:buNone/>
              <a:tabLst/>
              <a:defRPr/>
            </a:pPr>
            <a:endParaRPr kumimoji="0" lang="en-US" sz="1111" b="0" i="0" u="none" strike="noStrike" kern="0" cap="none" spc="0" normalizeH="0" baseline="0" noProof="0">
              <a:ln>
                <a:noFill/>
              </a:ln>
              <a:solidFill>
                <a:srgbClr val="FFFFFF"/>
              </a:solidFill>
              <a:effectLst/>
              <a:uLnTx/>
              <a:uFillTx/>
              <a:latin typeface="Trebuchet MS"/>
              <a:ea typeface="MS PGothic" pitchFamily="34" charset="-128"/>
              <a:cs typeface="+mn-cs"/>
            </a:endParaRPr>
          </a:p>
        </p:txBody>
      </p:sp>
      <p:sp>
        <p:nvSpPr>
          <p:cNvPr id="83" name="Freeform 93">
            <a:extLst>
              <a:ext uri="{FF2B5EF4-FFF2-40B4-BE49-F238E27FC236}">
                <a16:creationId xmlns:a16="http://schemas.microsoft.com/office/drawing/2014/main" id="{39F8787E-9D0F-49E7-B19A-4B4EC37A9B0F}"/>
              </a:ext>
            </a:extLst>
          </p:cNvPr>
          <p:cNvSpPr/>
          <p:nvPr/>
        </p:nvSpPr>
        <p:spPr>
          <a:xfrm flipV="1">
            <a:off x="3007798" y="4428909"/>
            <a:ext cx="2636833" cy="1018964"/>
          </a:xfrm>
          <a:custGeom>
            <a:avLst/>
            <a:gdLst>
              <a:gd name="connsiteX0" fmla="*/ 0 w 5664200"/>
              <a:gd name="connsiteY0" fmla="*/ 0 h 2489200"/>
              <a:gd name="connsiteX1" fmla="*/ 533400 w 5664200"/>
              <a:gd name="connsiteY1" fmla="*/ 0 h 2489200"/>
              <a:gd name="connsiteX2" fmla="*/ 533400 w 5664200"/>
              <a:gd name="connsiteY2" fmla="*/ 1092200 h 2489200"/>
              <a:gd name="connsiteX3" fmla="*/ 4140200 w 5664200"/>
              <a:gd name="connsiteY3" fmla="*/ 1092200 h 2489200"/>
              <a:gd name="connsiteX4" fmla="*/ 4140200 w 5664200"/>
              <a:gd name="connsiteY4" fmla="*/ 2489200 h 2489200"/>
              <a:gd name="connsiteX5" fmla="*/ 5664200 w 5664200"/>
              <a:gd name="connsiteY5" fmla="*/ 2489200 h 2489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64200" h="2489200">
                <a:moveTo>
                  <a:pt x="0" y="0"/>
                </a:moveTo>
                <a:lnTo>
                  <a:pt x="533400" y="0"/>
                </a:lnTo>
                <a:lnTo>
                  <a:pt x="533400" y="1092200"/>
                </a:lnTo>
                <a:lnTo>
                  <a:pt x="4140200" y="1092200"/>
                </a:lnTo>
                <a:lnTo>
                  <a:pt x="4140200" y="2489200"/>
                </a:lnTo>
                <a:lnTo>
                  <a:pt x="5664200" y="2489200"/>
                </a:lnTo>
              </a:path>
            </a:pathLst>
          </a:custGeom>
          <a:noFill/>
          <a:ln w="25400" cap="flat" cmpd="sng" algn="ctr">
            <a:solidFill>
              <a:srgbClr val="FFFFFF">
                <a:lumMod val="75000"/>
              </a:srgbClr>
            </a:solidFill>
            <a:prstDash val="solid"/>
            <a:headEnd type="oval"/>
          </a:ln>
          <a:effectLst/>
        </p:spPr>
        <p:txBody>
          <a:bodyPr rtlCol="0" anchor="ctr"/>
          <a:lstStyle/>
          <a:p>
            <a:pPr marL="0" marR="0" lvl="0" indent="0" algn="ctr" defTabSz="1219188" rtl="0" eaLnBrk="1" fontAlgn="auto" latinLnBrk="0" hangingPunct="1">
              <a:lnSpc>
                <a:spcPct val="100000"/>
              </a:lnSpc>
              <a:spcBef>
                <a:spcPts val="0"/>
              </a:spcBef>
              <a:spcAft>
                <a:spcPts val="0"/>
              </a:spcAft>
              <a:buClrTx/>
              <a:buSzTx/>
              <a:buFontTx/>
              <a:buNone/>
              <a:tabLst/>
              <a:defRPr/>
            </a:pPr>
            <a:endParaRPr kumimoji="0" lang="en-US" sz="1111" b="0" i="0" u="none" strike="noStrike" kern="0" cap="none" spc="0" normalizeH="0" baseline="0" noProof="0">
              <a:ln>
                <a:noFill/>
              </a:ln>
              <a:solidFill>
                <a:srgbClr val="FFFFFF"/>
              </a:solidFill>
              <a:effectLst/>
              <a:uLnTx/>
              <a:uFillTx/>
              <a:latin typeface="Trebuchet MS"/>
              <a:ea typeface="MS PGothic" pitchFamily="34" charset="-128"/>
              <a:cs typeface="+mn-cs"/>
            </a:endParaRPr>
          </a:p>
        </p:txBody>
      </p:sp>
      <p:sp>
        <p:nvSpPr>
          <p:cNvPr id="84" name="Freeform 94">
            <a:extLst>
              <a:ext uri="{FF2B5EF4-FFF2-40B4-BE49-F238E27FC236}">
                <a16:creationId xmlns:a16="http://schemas.microsoft.com/office/drawing/2014/main" id="{B5A85B61-E086-44E8-8D90-8D2B652FE4FD}"/>
              </a:ext>
            </a:extLst>
          </p:cNvPr>
          <p:cNvSpPr/>
          <p:nvPr/>
        </p:nvSpPr>
        <p:spPr>
          <a:xfrm flipV="1">
            <a:off x="4410196" y="4270875"/>
            <a:ext cx="1215171" cy="291132"/>
          </a:xfrm>
          <a:custGeom>
            <a:avLst/>
            <a:gdLst>
              <a:gd name="connsiteX0" fmla="*/ 0 w 2209800"/>
              <a:gd name="connsiteY0" fmla="*/ 0 h 711200"/>
              <a:gd name="connsiteX1" fmla="*/ 508000 w 2209800"/>
              <a:gd name="connsiteY1" fmla="*/ 0 h 711200"/>
              <a:gd name="connsiteX2" fmla="*/ 508000 w 2209800"/>
              <a:gd name="connsiteY2" fmla="*/ 711200 h 711200"/>
              <a:gd name="connsiteX3" fmla="*/ 2209800 w 2209800"/>
              <a:gd name="connsiteY3" fmla="*/ 711200 h 711200"/>
            </a:gdLst>
            <a:ahLst/>
            <a:cxnLst>
              <a:cxn ang="0">
                <a:pos x="connsiteX0" y="connsiteY0"/>
              </a:cxn>
              <a:cxn ang="0">
                <a:pos x="connsiteX1" y="connsiteY1"/>
              </a:cxn>
              <a:cxn ang="0">
                <a:pos x="connsiteX2" y="connsiteY2"/>
              </a:cxn>
              <a:cxn ang="0">
                <a:pos x="connsiteX3" y="connsiteY3"/>
              </a:cxn>
            </a:cxnLst>
            <a:rect l="l" t="t" r="r" b="b"/>
            <a:pathLst>
              <a:path w="2209800" h="711200">
                <a:moveTo>
                  <a:pt x="0" y="0"/>
                </a:moveTo>
                <a:lnTo>
                  <a:pt x="508000" y="0"/>
                </a:lnTo>
                <a:lnTo>
                  <a:pt x="508000" y="711200"/>
                </a:lnTo>
                <a:lnTo>
                  <a:pt x="2209800" y="711200"/>
                </a:lnTo>
              </a:path>
            </a:pathLst>
          </a:custGeom>
          <a:noFill/>
          <a:ln w="25400" cap="flat" cmpd="sng" algn="ctr">
            <a:solidFill>
              <a:srgbClr val="FFFFFF">
                <a:lumMod val="75000"/>
              </a:srgbClr>
            </a:solidFill>
            <a:prstDash val="solid"/>
            <a:headEnd type="oval"/>
          </a:ln>
          <a:effectLst/>
        </p:spPr>
        <p:txBody>
          <a:bodyPr rtlCol="0" anchor="ctr"/>
          <a:lstStyle/>
          <a:p>
            <a:pPr marL="0" marR="0" lvl="0" indent="0" algn="ctr" defTabSz="1219188" rtl="0" eaLnBrk="1" fontAlgn="auto" latinLnBrk="0" hangingPunct="1">
              <a:lnSpc>
                <a:spcPct val="100000"/>
              </a:lnSpc>
              <a:spcBef>
                <a:spcPts val="0"/>
              </a:spcBef>
              <a:spcAft>
                <a:spcPts val="0"/>
              </a:spcAft>
              <a:buClrTx/>
              <a:buSzTx/>
              <a:buFontTx/>
              <a:buNone/>
              <a:tabLst/>
              <a:defRPr/>
            </a:pPr>
            <a:endParaRPr kumimoji="0" lang="en-US" sz="1111" b="0" i="0" u="none" strike="noStrike" kern="0" cap="none" spc="0" normalizeH="0" baseline="0" noProof="0">
              <a:ln>
                <a:noFill/>
              </a:ln>
              <a:solidFill>
                <a:srgbClr val="FFFFFF"/>
              </a:solidFill>
              <a:effectLst/>
              <a:uLnTx/>
              <a:uFillTx/>
              <a:latin typeface="Trebuchet MS"/>
              <a:ea typeface="MS PGothic" pitchFamily="34" charset="-128"/>
              <a:cs typeface="+mn-cs"/>
            </a:endParaRPr>
          </a:p>
        </p:txBody>
      </p:sp>
      <p:sp>
        <p:nvSpPr>
          <p:cNvPr id="85" name="Freeform 58">
            <a:extLst>
              <a:ext uri="{FF2B5EF4-FFF2-40B4-BE49-F238E27FC236}">
                <a16:creationId xmlns:a16="http://schemas.microsoft.com/office/drawing/2014/main" id="{BD1CDAE9-BD34-4286-BCE7-0BE384333A1C}"/>
              </a:ext>
            </a:extLst>
          </p:cNvPr>
          <p:cNvSpPr/>
          <p:nvPr/>
        </p:nvSpPr>
        <p:spPr>
          <a:xfrm>
            <a:off x="4402980" y="4517203"/>
            <a:ext cx="1363988" cy="888649"/>
          </a:xfrm>
          <a:custGeom>
            <a:avLst/>
            <a:gdLst>
              <a:gd name="connsiteX0" fmla="*/ 0 w 2206487"/>
              <a:gd name="connsiteY0" fmla="*/ 1789043 h 1789043"/>
              <a:gd name="connsiteX1" fmla="*/ 1252330 w 2206487"/>
              <a:gd name="connsiteY1" fmla="*/ 1789043 h 1789043"/>
              <a:gd name="connsiteX2" fmla="*/ 1252330 w 2206487"/>
              <a:gd name="connsiteY2" fmla="*/ 0 h 1789043"/>
              <a:gd name="connsiteX3" fmla="*/ 2206487 w 2206487"/>
              <a:gd name="connsiteY3" fmla="*/ 0 h 1789043"/>
              <a:gd name="connsiteX0" fmla="*/ 0 w 2365107"/>
              <a:gd name="connsiteY0" fmla="*/ 1789043 h 1789043"/>
              <a:gd name="connsiteX1" fmla="*/ 1252330 w 2365107"/>
              <a:gd name="connsiteY1" fmla="*/ 1789043 h 1789043"/>
              <a:gd name="connsiteX2" fmla="*/ 1252330 w 2365107"/>
              <a:gd name="connsiteY2" fmla="*/ 0 h 1789043"/>
              <a:gd name="connsiteX3" fmla="*/ 2365107 w 2365107"/>
              <a:gd name="connsiteY3" fmla="*/ 0 h 1789043"/>
              <a:gd name="connsiteX0" fmla="*/ 0 w 2762199"/>
              <a:gd name="connsiteY0" fmla="*/ 1789043 h 1789043"/>
              <a:gd name="connsiteX1" fmla="*/ 1252330 w 2762199"/>
              <a:gd name="connsiteY1" fmla="*/ 1789043 h 1789043"/>
              <a:gd name="connsiteX2" fmla="*/ 1252330 w 2762199"/>
              <a:gd name="connsiteY2" fmla="*/ 0 h 1789043"/>
              <a:gd name="connsiteX3" fmla="*/ 2762199 w 2762199"/>
              <a:gd name="connsiteY3" fmla="*/ 0 h 1789043"/>
            </a:gdLst>
            <a:ahLst/>
            <a:cxnLst>
              <a:cxn ang="0">
                <a:pos x="connsiteX0" y="connsiteY0"/>
              </a:cxn>
              <a:cxn ang="0">
                <a:pos x="connsiteX1" y="connsiteY1"/>
              </a:cxn>
              <a:cxn ang="0">
                <a:pos x="connsiteX2" y="connsiteY2"/>
              </a:cxn>
              <a:cxn ang="0">
                <a:pos x="connsiteX3" y="connsiteY3"/>
              </a:cxn>
            </a:cxnLst>
            <a:rect l="l" t="t" r="r" b="b"/>
            <a:pathLst>
              <a:path w="2762199" h="1789043">
                <a:moveTo>
                  <a:pt x="0" y="1789043"/>
                </a:moveTo>
                <a:lnTo>
                  <a:pt x="1252330" y="1789043"/>
                </a:lnTo>
                <a:lnTo>
                  <a:pt x="1252330" y="0"/>
                </a:lnTo>
                <a:lnTo>
                  <a:pt x="2762199" y="0"/>
                </a:lnTo>
              </a:path>
            </a:pathLst>
          </a:custGeom>
          <a:noFill/>
          <a:ln w="25400" cap="flat" cmpd="sng" algn="ctr">
            <a:solidFill>
              <a:srgbClr val="FFFFFF">
                <a:lumMod val="75000"/>
              </a:srgbClr>
            </a:solidFill>
            <a:prstDash val="solid"/>
            <a:headEnd type="oval"/>
            <a:tailEnd type="none"/>
          </a:ln>
          <a:effectLst/>
        </p:spPr>
        <p:txBody>
          <a:bodyPr rtlCol="0" anchor="ctr"/>
          <a:lstStyle/>
          <a:p>
            <a:pPr marL="0" marR="0" lvl="0" indent="0" algn="ctr" defTabSz="1219188" rtl="0" eaLnBrk="1" fontAlgn="auto" latinLnBrk="0" hangingPunct="1">
              <a:lnSpc>
                <a:spcPct val="100000"/>
              </a:lnSpc>
              <a:spcBef>
                <a:spcPts val="0"/>
              </a:spcBef>
              <a:spcAft>
                <a:spcPts val="0"/>
              </a:spcAft>
              <a:buClrTx/>
              <a:buSzTx/>
              <a:buFontTx/>
              <a:buNone/>
              <a:tabLst/>
              <a:defRPr/>
            </a:pPr>
            <a:endParaRPr kumimoji="0" lang="en-US" sz="1111" b="0" i="0" u="none" strike="noStrike" kern="0" cap="none" spc="0" normalizeH="0" baseline="0" noProof="0">
              <a:ln>
                <a:noFill/>
              </a:ln>
              <a:solidFill>
                <a:srgbClr val="FFFFFF"/>
              </a:solidFill>
              <a:effectLst/>
              <a:uLnTx/>
              <a:uFillTx/>
              <a:latin typeface="Trebuchet MS"/>
              <a:ea typeface="MS PGothic" pitchFamily="34" charset="-128"/>
              <a:cs typeface="+mn-cs"/>
            </a:endParaRPr>
          </a:p>
        </p:txBody>
      </p:sp>
      <p:sp>
        <p:nvSpPr>
          <p:cNvPr id="86" name="Freeform 15">
            <a:extLst>
              <a:ext uri="{FF2B5EF4-FFF2-40B4-BE49-F238E27FC236}">
                <a16:creationId xmlns:a16="http://schemas.microsoft.com/office/drawing/2014/main" id="{E2919E5A-E49B-44AA-9E16-3D4056C134A5}"/>
              </a:ext>
            </a:extLst>
          </p:cNvPr>
          <p:cNvSpPr/>
          <p:nvPr/>
        </p:nvSpPr>
        <p:spPr>
          <a:xfrm>
            <a:off x="6504162" y="3561883"/>
            <a:ext cx="2865369" cy="407341"/>
          </a:xfrm>
          <a:custGeom>
            <a:avLst/>
            <a:gdLst>
              <a:gd name="connsiteX0" fmla="*/ 0 w 6104964"/>
              <a:gd name="connsiteY0" fmla="*/ 995082 h 995082"/>
              <a:gd name="connsiteX1" fmla="*/ 1506070 w 6104964"/>
              <a:gd name="connsiteY1" fmla="*/ 995082 h 995082"/>
              <a:gd name="connsiteX2" fmla="*/ 1506070 w 6104964"/>
              <a:gd name="connsiteY2" fmla="*/ 0 h 995082"/>
              <a:gd name="connsiteX3" fmla="*/ 6104964 w 6104964"/>
              <a:gd name="connsiteY3" fmla="*/ 0 h 995082"/>
            </a:gdLst>
            <a:ahLst/>
            <a:cxnLst>
              <a:cxn ang="0">
                <a:pos x="connsiteX0" y="connsiteY0"/>
              </a:cxn>
              <a:cxn ang="0">
                <a:pos x="connsiteX1" y="connsiteY1"/>
              </a:cxn>
              <a:cxn ang="0">
                <a:pos x="connsiteX2" y="connsiteY2"/>
              </a:cxn>
              <a:cxn ang="0">
                <a:pos x="connsiteX3" y="connsiteY3"/>
              </a:cxn>
            </a:cxnLst>
            <a:rect l="l" t="t" r="r" b="b"/>
            <a:pathLst>
              <a:path w="6104964" h="995082">
                <a:moveTo>
                  <a:pt x="0" y="995082"/>
                </a:moveTo>
                <a:lnTo>
                  <a:pt x="1506070" y="995082"/>
                </a:lnTo>
                <a:lnTo>
                  <a:pt x="1506070" y="0"/>
                </a:lnTo>
                <a:lnTo>
                  <a:pt x="6104964" y="0"/>
                </a:lnTo>
              </a:path>
            </a:pathLst>
          </a:custGeom>
          <a:noFill/>
          <a:ln w="25400" cap="flat" cmpd="sng" algn="ctr">
            <a:solidFill>
              <a:srgbClr val="FFFFFF">
                <a:lumMod val="75000"/>
              </a:srgbClr>
            </a:solidFill>
            <a:prstDash val="solid"/>
            <a:tailEnd type="oval"/>
          </a:ln>
          <a:effectLst/>
        </p:spPr>
        <p:txBody>
          <a:bodyPr rtlCol="0" anchor="ctr"/>
          <a:lstStyle/>
          <a:p>
            <a:pPr marL="0" marR="0" lvl="0" indent="0" algn="ctr" defTabSz="1219188" rtl="0" eaLnBrk="1" fontAlgn="auto" latinLnBrk="0" hangingPunct="1">
              <a:lnSpc>
                <a:spcPct val="100000"/>
              </a:lnSpc>
              <a:spcBef>
                <a:spcPts val="0"/>
              </a:spcBef>
              <a:spcAft>
                <a:spcPts val="0"/>
              </a:spcAft>
              <a:buClrTx/>
              <a:buSzTx/>
              <a:buFontTx/>
              <a:buNone/>
              <a:tabLst/>
              <a:defRPr/>
            </a:pPr>
            <a:endParaRPr kumimoji="0" lang="en-US" sz="1111" b="0" i="0" u="none" strike="noStrike" kern="0" cap="none" spc="0" normalizeH="0" baseline="0" noProof="0">
              <a:ln>
                <a:noFill/>
              </a:ln>
              <a:solidFill>
                <a:srgbClr val="FFFFFF"/>
              </a:solidFill>
              <a:effectLst/>
              <a:uLnTx/>
              <a:uFillTx/>
              <a:latin typeface="Trebuchet MS"/>
              <a:ea typeface="MS PGothic" pitchFamily="34" charset="-128"/>
              <a:cs typeface="+mn-cs"/>
            </a:endParaRPr>
          </a:p>
        </p:txBody>
      </p:sp>
      <p:sp>
        <p:nvSpPr>
          <p:cNvPr id="87" name="Freeform 96">
            <a:extLst>
              <a:ext uri="{FF2B5EF4-FFF2-40B4-BE49-F238E27FC236}">
                <a16:creationId xmlns:a16="http://schemas.microsoft.com/office/drawing/2014/main" id="{272181B2-B6BF-403A-87D3-AA82D469D78B}"/>
              </a:ext>
            </a:extLst>
          </p:cNvPr>
          <p:cNvSpPr/>
          <p:nvPr/>
        </p:nvSpPr>
        <p:spPr>
          <a:xfrm flipV="1">
            <a:off x="6501704" y="4330025"/>
            <a:ext cx="2867828" cy="407341"/>
          </a:xfrm>
          <a:custGeom>
            <a:avLst/>
            <a:gdLst>
              <a:gd name="connsiteX0" fmla="*/ 0 w 6104964"/>
              <a:gd name="connsiteY0" fmla="*/ 995082 h 995082"/>
              <a:gd name="connsiteX1" fmla="*/ 1506070 w 6104964"/>
              <a:gd name="connsiteY1" fmla="*/ 995082 h 995082"/>
              <a:gd name="connsiteX2" fmla="*/ 1506070 w 6104964"/>
              <a:gd name="connsiteY2" fmla="*/ 0 h 995082"/>
              <a:gd name="connsiteX3" fmla="*/ 6104964 w 6104964"/>
              <a:gd name="connsiteY3" fmla="*/ 0 h 995082"/>
            </a:gdLst>
            <a:ahLst/>
            <a:cxnLst>
              <a:cxn ang="0">
                <a:pos x="connsiteX0" y="connsiteY0"/>
              </a:cxn>
              <a:cxn ang="0">
                <a:pos x="connsiteX1" y="connsiteY1"/>
              </a:cxn>
              <a:cxn ang="0">
                <a:pos x="connsiteX2" y="connsiteY2"/>
              </a:cxn>
              <a:cxn ang="0">
                <a:pos x="connsiteX3" y="connsiteY3"/>
              </a:cxn>
            </a:cxnLst>
            <a:rect l="l" t="t" r="r" b="b"/>
            <a:pathLst>
              <a:path w="6104964" h="995082">
                <a:moveTo>
                  <a:pt x="0" y="995082"/>
                </a:moveTo>
                <a:lnTo>
                  <a:pt x="1506070" y="995082"/>
                </a:lnTo>
                <a:lnTo>
                  <a:pt x="1506070" y="0"/>
                </a:lnTo>
                <a:lnTo>
                  <a:pt x="6104964" y="0"/>
                </a:lnTo>
              </a:path>
            </a:pathLst>
          </a:custGeom>
          <a:noFill/>
          <a:ln w="25400" cap="flat" cmpd="sng" algn="ctr">
            <a:solidFill>
              <a:srgbClr val="FFFFFF">
                <a:lumMod val="75000"/>
              </a:srgbClr>
            </a:solidFill>
            <a:prstDash val="solid"/>
            <a:tailEnd type="oval"/>
          </a:ln>
          <a:effectLst/>
        </p:spPr>
        <p:txBody>
          <a:bodyPr rtlCol="0" anchor="ctr"/>
          <a:lstStyle/>
          <a:p>
            <a:pPr marL="0" marR="0" lvl="0" indent="0" algn="ctr" defTabSz="1219188" rtl="0" eaLnBrk="1" fontAlgn="auto" latinLnBrk="0" hangingPunct="1">
              <a:lnSpc>
                <a:spcPct val="100000"/>
              </a:lnSpc>
              <a:spcBef>
                <a:spcPts val="0"/>
              </a:spcBef>
              <a:spcAft>
                <a:spcPts val="0"/>
              </a:spcAft>
              <a:buClrTx/>
              <a:buSzTx/>
              <a:buFontTx/>
              <a:buNone/>
              <a:tabLst/>
              <a:defRPr/>
            </a:pPr>
            <a:endParaRPr kumimoji="0" lang="en-US" sz="1111" b="0" i="0" u="none" strike="noStrike" kern="0" cap="none" spc="0" normalizeH="0" baseline="0" noProof="0">
              <a:ln>
                <a:noFill/>
              </a:ln>
              <a:solidFill>
                <a:srgbClr val="FFFFFF"/>
              </a:solidFill>
              <a:effectLst/>
              <a:uLnTx/>
              <a:uFillTx/>
              <a:latin typeface="Trebuchet MS"/>
              <a:ea typeface="MS PGothic" pitchFamily="34" charset="-128"/>
              <a:cs typeface="+mn-cs"/>
            </a:endParaRPr>
          </a:p>
        </p:txBody>
      </p:sp>
      <p:sp>
        <p:nvSpPr>
          <p:cNvPr id="88" name="Oval 87">
            <a:extLst>
              <a:ext uri="{FF2B5EF4-FFF2-40B4-BE49-F238E27FC236}">
                <a16:creationId xmlns:a16="http://schemas.microsoft.com/office/drawing/2014/main" id="{FD8E7E74-142A-4527-BA79-DF10A7C486BA}"/>
              </a:ext>
            </a:extLst>
          </p:cNvPr>
          <p:cNvSpPr/>
          <p:nvPr/>
        </p:nvSpPr>
        <p:spPr>
          <a:xfrm>
            <a:off x="5270257" y="3281409"/>
            <a:ext cx="1589106" cy="1589106"/>
          </a:xfrm>
          <a:prstGeom prst="ellipse">
            <a:avLst/>
          </a:prstGeom>
          <a:solidFill>
            <a:srgbClr val="76B900"/>
          </a:solidFill>
          <a:ln w="25400" cap="flat" cmpd="sng" algn="ctr">
            <a:noFill/>
            <a:prstDash val="solid"/>
          </a:ln>
          <a:effectLst>
            <a:outerShdw blurRad="292100" dist="76200" dir="8100000" algn="tr" rotWithShape="0">
              <a:prstClr val="black">
                <a:alpha val="40000"/>
              </a:prstClr>
            </a:outerShdw>
          </a:effectLst>
        </p:spPr>
        <p:txBody>
          <a:bodyPr rtlCol="0" anchor="ctr"/>
          <a:lstStyle/>
          <a:p>
            <a:pPr marL="0" marR="0" lvl="0" indent="0" algn="ctr" defTabSz="1219188" rtl="0" eaLnBrk="1" fontAlgn="auto" latinLnBrk="0" hangingPunct="1">
              <a:lnSpc>
                <a:spcPct val="100000"/>
              </a:lnSpc>
              <a:spcBef>
                <a:spcPts val="0"/>
              </a:spcBef>
              <a:spcAft>
                <a:spcPts val="0"/>
              </a:spcAft>
              <a:buClrTx/>
              <a:buSzTx/>
              <a:buFontTx/>
              <a:buNone/>
              <a:tabLst/>
              <a:defRPr/>
            </a:pPr>
            <a:endParaRPr kumimoji="0" lang="en-US" sz="1111" b="0" i="0" u="none" strike="noStrike" kern="0" cap="none" spc="0" normalizeH="0" baseline="0" noProof="0" dirty="0">
              <a:ln>
                <a:noFill/>
              </a:ln>
              <a:solidFill>
                <a:srgbClr val="FFFFFF"/>
              </a:solidFill>
              <a:effectLst/>
              <a:uLnTx/>
              <a:uFillTx/>
              <a:latin typeface="Trebuchet MS"/>
              <a:ea typeface="MS PGothic" pitchFamily="34" charset="-128"/>
              <a:cs typeface="+mn-cs"/>
            </a:endParaRPr>
          </a:p>
        </p:txBody>
      </p:sp>
      <p:pic>
        <p:nvPicPr>
          <p:cNvPr id="89" name="Picture 88">
            <a:extLst>
              <a:ext uri="{FF2B5EF4-FFF2-40B4-BE49-F238E27FC236}">
                <a16:creationId xmlns:a16="http://schemas.microsoft.com/office/drawing/2014/main" id="{09B347EB-9B97-4E0B-B416-ACE164C4A6A0}"/>
              </a:ext>
            </a:extLst>
          </p:cNvPr>
          <p:cNvPicPr>
            <a:picLocks noChangeAspect="1"/>
          </p:cNvPicPr>
          <p:nvPr/>
        </p:nvPicPr>
        <p:blipFill>
          <a:blip r:embed="rId22" cstate="screen">
            <a:extLst>
              <a:ext uri="{28A0092B-C50C-407E-A947-70E740481C1C}">
                <a14:useLocalDpi xmlns:a14="http://schemas.microsoft.com/office/drawing/2010/main"/>
              </a:ext>
            </a:extLst>
          </a:blip>
          <a:stretch>
            <a:fillRect/>
          </a:stretch>
        </p:blipFill>
        <p:spPr>
          <a:xfrm>
            <a:off x="2148031" y="5242796"/>
            <a:ext cx="678847" cy="356393"/>
          </a:xfrm>
          <a:prstGeom prst="rect">
            <a:avLst/>
          </a:prstGeom>
        </p:spPr>
      </p:pic>
      <p:sp>
        <p:nvSpPr>
          <p:cNvPr id="90" name="TextBox 89">
            <a:extLst>
              <a:ext uri="{FF2B5EF4-FFF2-40B4-BE49-F238E27FC236}">
                <a16:creationId xmlns:a16="http://schemas.microsoft.com/office/drawing/2014/main" id="{AD359FF1-E465-484A-8361-7F5F5022E431}"/>
              </a:ext>
            </a:extLst>
          </p:cNvPr>
          <p:cNvSpPr txBox="1"/>
          <p:nvPr/>
        </p:nvSpPr>
        <p:spPr>
          <a:xfrm>
            <a:off x="7840852" y="5713151"/>
            <a:ext cx="1061987" cy="263277"/>
          </a:xfrm>
          <a:prstGeom prst="rect">
            <a:avLst/>
          </a:prstGeom>
          <a:noFill/>
        </p:spPr>
        <p:txBody>
          <a:bodyPr wrap="square" rtlCol="0">
            <a:spAutoFit/>
          </a:bodyPr>
          <a:lstStyle/>
          <a:p>
            <a:pPr marL="0" marR="0" lvl="0" indent="0" algn="ctr" defTabSz="1219188" rtl="0" eaLnBrk="1" fontAlgn="auto" latinLnBrk="0" hangingPunct="1">
              <a:lnSpc>
                <a:spcPct val="100000"/>
              </a:lnSpc>
              <a:spcBef>
                <a:spcPts val="0"/>
              </a:spcBef>
              <a:spcAft>
                <a:spcPts val="0"/>
              </a:spcAft>
              <a:buClrTx/>
              <a:buSzTx/>
              <a:buFontTx/>
              <a:buNone/>
              <a:tabLst/>
              <a:defRPr/>
            </a:pPr>
            <a:r>
              <a:rPr kumimoji="0" lang="en-US" sz="1111" b="0" i="0" u="none" strike="noStrike" kern="0" cap="none" spc="0" normalizeH="0" baseline="0" noProof="0" dirty="0">
                <a:ln>
                  <a:noFill/>
                </a:ln>
                <a:solidFill>
                  <a:srgbClr val="FFFFFF"/>
                </a:solidFill>
                <a:effectLst/>
                <a:uLnTx/>
                <a:uFillTx/>
                <a:latin typeface="Trebuchet MS"/>
                <a:ea typeface="MS PGothic" pitchFamily="34" charset="-128"/>
                <a:cs typeface="+mn-cs"/>
              </a:rPr>
              <a:t>TESLA V100</a:t>
            </a:r>
          </a:p>
        </p:txBody>
      </p:sp>
      <p:sp>
        <p:nvSpPr>
          <p:cNvPr id="91" name="Shape 123">
            <a:extLst>
              <a:ext uri="{FF2B5EF4-FFF2-40B4-BE49-F238E27FC236}">
                <a16:creationId xmlns:a16="http://schemas.microsoft.com/office/drawing/2014/main" id="{633F6559-F1E6-44A5-A918-B7E6B3955898}"/>
              </a:ext>
            </a:extLst>
          </p:cNvPr>
          <p:cNvSpPr txBox="1">
            <a:spLocks/>
          </p:cNvSpPr>
          <p:nvPr/>
        </p:nvSpPr>
        <p:spPr>
          <a:xfrm>
            <a:off x="1989978" y="1799736"/>
            <a:ext cx="2413002" cy="423862"/>
          </a:xfrm>
          <a:prstGeom prst="rect">
            <a:avLst/>
          </a:prstGeom>
          <a:solidFill>
            <a:srgbClr val="76B900"/>
          </a:solidFill>
          <a:ln>
            <a:noFill/>
          </a:ln>
        </p:spPr>
        <p:txBody>
          <a:bodyPr lIns="101583" tIns="50778" rIns="101583" bIns="50778" anchor="ctr" anchorCtr="0">
            <a:noAutofit/>
          </a:bodyPr>
          <a:lstStyle/>
          <a:p>
            <a:pPr marL="0" marR="0" lvl="0" indent="0" algn="ctr" defTabSz="507995" rtl="0" eaLnBrk="1" fontAlgn="base" latinLnBrk="0" hangingPunct="1">
              <a:lnSpc>
                <a:spcPct val="90000"/>
              </a:lnSpc>
              <a:spcBef>
                <a:spcPct val="0"/>
              </a:spcBef>
              <a:spcAft>
                <a:spcPct val="0"/>
              </a:spcAft>
              <a:buClrTx/>
              <a:buSzPct val="25000"/>
              <a:buFontTx/>
              <a:buNone/>
              <a:tabLst/>
              <a:defRPr/>
            </a:pPr>
            <a:r>
              <a:rPr kumimoji="0" lang="en-US" sz="1778" b="1" i="0" u="none" strike="noStrike" kern="1200" cap="all" spc="0" normalizeH="0" baseline="0" noProof="0" dirty="0">
                <a:ln>
                  <a:noFill/>
                </a:ln>
                <a:solidFill>
                  <a:srgbClr val="FFFFFF"/>
                </a:solidFill>
                <a:effectLst/>
                <a:uLnTx/>
                <a:uFillTx/>
                <a:latin typeface="Trebuchet MS"/>
                <a:ea typeface="Arial"/>
                <a:cs typeface="Arial"/>
                <a:sym typeface="Arial"/>
              </a:rPr>
              <a:t>frameworks</a:t>
            </a:r>
          </a:p>
        </p:txBody>
      </p:sp>
      <p:sp>
        <p:nvSpPr>
          <p:cNvPr id="92" name="Shape 123">
            <a:extLst>
              <a:ext uri="{FF2B5EF4-FFF2-40B4-BE49-F238E27FC236}">
                <a16:creationId xmlns:a16="http://schemas.microsoft.com/office/drawing/2014/main" id="{DFC26A9D-A635-4AAF-BB6E-B2BA9974B7AA}"/>
              </a:ext>
            </a:extLst>
          </p:cNvPr>
          <p:cNvSpPr txBox="1">
            <a:spLocks/>
          </p:cNvSpPr>
          <p:nvPr/>
        </p:nvSpPr>
        <p:spPr>
          <a:xfrm>
            <a:off x="7736469" y="1807929"/>
            <a:ext cx="2975224" cy="423862"/>
          </a:xfrm>
          <a:prstGeom prst="rect">
            <a:avLst/>
          </a:prstGeom>
          <a:solidFill>
            <a:schemeClr val="lt2"/>
          </a:solidFill>
          <a:ln>
            <a:noFill/>
          </a:ln>
        </p:spPr>
        <p:txBody>
          <a:bodyPr lIns="101583" tIns="50778" rIns="101583" bIns="50778" anchor="ctr" anchorCtr="0">
            <a:noAutofit/>
          </a:bodyPr>
          <a:lstStyle/>
          <a:p>
            <a:pPr marL="0" marR="0" lvl="0" indent="0" algn="ctr" defTabSz="507995" rtl="0" eaLnBrk="1" fontAlgn="base" latinLnBrk="0" hangingPunct="1">
              <a:lnSpc>
                <a:spcPct val="90000"/>
              </a:lnSpc>
              <a:spcBef>
                <a:spcPct val="0"/>
              </a:spcBef>
              <a:spcAft>
                <a:spcPct val="0"/>
              </a:spcAft>
              <a:buClrTx/>
              <a:buSzPct val="25000"/>
              <a:buFontTx/>
              <a:buNone/>
              <a:tabLst/>
              <a:defRPr/>
            </a:pPr>
            <a:r>
              <a:rPr kumimoji="0" lang="en-US" sz="1778" b="1" i="0" u="none" strike="noStrike" kern="1200" cap="all" spc="0" normalizeH="0" baseline="0" noProof="0" dirty="0" err="1">
                <a:ln>
                  <a:noFill/>
                </a:ln>
                <a:solidFill>
                  <a:srgbClr val="FFFFFF"/>
                </a:solidFill>
                <a:effectLst/>
                <a:uLnTx/>
                <a:uFillTx/>
                <a:latin typeface="Trebuchet MS"/>
                <a:ea typeface="Arial"/>
                <a:cs typeface="Arial"/>
                <a:sym typeface="Arial"/>
              </a:rPr>
              <a:t>Gpu</a:t>
            </a:r>
            <a:r>
              <a:rPr kumimoji="0" lang="en-US" sz="1778" b="1" i="0" u="none" strike="noStrike" kern="1200" cap="all" spc="0" normalizeH="0" baseline="0" noProof="0" dirty="0">
                <a:ln>
                  <a:noFill/>
                </a:ln>
                <a:solidFill>
                  <a:srgbClr val="FFFFFF"/>
                </a:solidFill>
                <a:effectLst/>
                <a:uLnTx/>
                <a:uFillTx/>
                <a:latin typeface="Trebuchet MS"/>
                <a:ea typeface="Arial"/>
                <a:cs typeface="Arial"/>
                <a:sym typeface="Arial"/>
              </a:rPr>
              <a:t> platforms</a:t>
            </a:r>
          </a:p>
        </p:txBody>
      </p:sp>
      <p:sp>
        <p:nvSpPr>
          <p:cNvPr id="2" name="TextBox 1">
            <a:extLst>
              <a:ext uri="{FF2B5EF4-FFF2-40B4-BE49-F238E27FC236}">
                <a16:creationId xmlns:a16="http://schemas.microsoft.com/office/drawing/2014/main" id="{B850D276-2387-4054-B99F-23408035F79D}"/>
              </a:ext>
            </a:extLst>
          </p:cNvPr>
          <p:cNvSpPr txBox="1"/>
          <p:nvPr/>
        </p:nvSpPr>
        <p:spPr>
          <a:xfrm>
            <a:off x="5364284" y="3592788"/>
            <a:ext cx="1350253" cy="338554"/>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marL="0" marR="0" lvl="0" indent="0" algn="ctr" defTabSz="507995" rtl="0" eaLnBrk="1" fontAlgn="base" latinLnBrk="0" hangingPunct="1">
              <a:lnSpc>
                <a:spcPct val="90000"/>
              </a:lnSpc>
              <a:spcBef>
                <a:spcPct val="0"/>
              </a:spcBef>
              <a:spcAft>
                <a:spcPct val="0"/>
              </a:spcAft>
              <a:buClrTx/>
              <a:buSzTx/>
              <a:buFontTx/>
              <a:buNone/>
              <a:tabLst/>
              <a:defRPr/>
            </a:pPr>
            <a:r>
              <a:rPr kumimoji="0" lang="en-US" sz="1778" b="0" i="0" u="none" strike="noStrike" kern="0" cap="none" spc="0" normalizeH="0" baseline="0" noProof="0" dirty="0">
                <a:ln>
                  <a:noFill/>
                </a:ln>
                <a:solidFill>
                  <a:srgbClr val="FFFFFF"/>
                </a:solidFill>
                <a:effectLst/>
                <a:uLnTx/>
                <a:uFillTx/>
                <a:latin typeface="Trebuchet MS"/>
                <a:ea typeface="MS PGothic" pitchFamily="34" charset="-128"/>
                <a:cs typeface="+mn-cs"/>
              </a:rPr>
              <a:t>TensorRT</a:t>
            </a:r>
            <a:endParaRPr kumimoji="0" lang="en-US" sz="4000" b="0" i="0" u="none" strike="noStrike" kern="1200" cap="none" spc="0" normalizeH="0" baseline="0" noProof="0" dirty="0">
              <a:ln>
                <a:noFill/>
              </a:ln>
              <a:solidFill>
                <a:srgbClr val="FFFFFF"/>
              </a:solidFill>
              <a:effectLst/>
              <a:uLnTx/>
              <a:uFillTx/>
              <a:latin typeface="Trebuchet MS"/>
              <a:ea typeface="+mn-ea"/>
              <a:cs typeface="+mn-cs"/>
            </a:endParaRPr>
          </a:p>
        </p:txBody>
      </p:sp>
      <p:cxnSp>
        <p:nvCxnSpPr>
          <p:cNvPr id="4" name="Straight Connector 3">
            <a:extLst>
              <a:ext uri="{FF2B5EF4-FFF2-40B4-BE49-F238E27FC236}">
                <a16:creationId xmlns:a16="http://schemas.microsoft.com/office/drawing/2014/main" id="{CA8F5E14-F945-44C3-8E17-61CD6BA2B029}"/>
              </a:ext>
            </a:extLst>
          </p:cNvPr>
          <p:cNvCxnSpPr>
            <a:cxnSpLocks/>
            <a:stCxn id="88" idx="2"/>
            <a:endCxn id="88" idx="6"/>
          </p:cNvCxnSpPr>
          <p:nvPr/>
        </p:nvCxnSpPr>
        <p:spPr>
          <a:xfrm>
            <a:off x="5270257" y="4075962"/>
            <a:ext cx="158910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BBEA3726-6DAC-4003-91B4-03EBB1B2CAD6}"/>
              </a:ext>
            </a:extLst>
          </p:cNvPr>
          <p:cNvCxnSpPr>
            <a:cxnSpLocks/>
            <a:stCxn id="88" idx="4"/>
          </p:cNvCxnSpPr>
          <p:nvPr/>
        </p:nvCxnSpPr>
        <p:spPr>
          <a:xfrm flipH="1" flipV="1">
            <a:off x="6057470" y="4079088"/>
            <a:ext cx="7340" cy="79142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56" name="Picture 55">
            <a:extLst>
              <a:ext uri="{FF2B5EF4-FFF2-40B4-BE49-F238E27FC236}">
                <a16:creationId xmlns:a16="http://schemas.microsoft.com/office/drawing/2014/main" id="{A42DDD2B-5A0D-4265-8C21-3D4A10996A26}"/>
              </a:ext>
            </a:extLst>
          </p:cNvPr>
          <p:cNvPicPr>
            <a:picLocks noChangeAspect="1"/>
          </p:cNvPicPr>
          <p:nvPr/>
        </p:nvPicPr>
        <p:blipFill rotWithShape="1">
          <a:blip r:embed="rId23" cstate="screen">
            <a:extLst>
              <a:ext uri="{28A0092B-C50C-407E-A947-70E740481C1C}">
                <a14:useLocalDpi xmlns:a14="http://schemas.microsoft.com/office/drawing/2010/main"/>
              </a:ext>
            </a:extLst>
          </a:blip>
          <a:srcRect/>
          <a:stretch/>
        </p:blipFill>
        <p:spPr>
          <a:xfrm>
            <a:off x="5619077" y="4214411"/>
            <a:ext cx="348861" cy="349250"/>
          </a:xfrm>
          <a:prstGeom prst="rect">
            <a:avLst/>
          </a:prstGeom>
        </p:spPr>
      </p:pic>
      <p:pic>
        <p:nvPicPr>
          <p:cNvPr id="57" name="Picture 56">
            <a:extLst>
              <a:ext uri="{FF2B5EF4-FFF2-40B4-BE49-F238E27FC236}">
                <a16:creationId xmlns:a16="http://schemas.microsoft.com/office/drawing/2014/main" id="{27766755-8300-4869-8010-0B54E9A65422}"/>
              </a:ext>
            </a:extLst>
          </p:cNvPr>
          <p:cNvPicPr>
            <a:picLocks noChangeAspect="1"/>
          </p:cNvPicPr>
          <p:nvPr/>
        </p:nvPicPr>
        <p:blipFill rotWithShape="1">
          <a:blip r:embed="rId24" cstate="screen">
            <a:extLst>
              <a:ext uri="{28A0092B-C50C-407E-A947-70E740481C1C}">
                <a14:useLocalDpi xmlns:a14="http://schemas.microsoft.com/office/drawing/2010/main"/>
              </a:ext>
            </a:extLst>
          </a:blip>
          <a:srcRect/>
          <a:stretch/>
        </p:blipFill>
        <p:spPr>
          <a:xfrm>
            <a:off x="6150679" y="4228481"/>
            <a:ext cx="308704" cy="301496"/>
          </a:xfrm>
          <a:prstGeom prst="rect">
            <a:avLst/>
          </a:prstGeom>
        </p:spPr>
      </p:pic>
      <p:pic>
        <p:nvPicPr>
          <p:cNvPr id="61" name="Picture 60">
            <a:extLst>
              <a:ext uri="{FF2B5EF4-FFF2-40B4-BE49-F238E27FC236}">
                <a16:creationId xmlns:a16="http://schemas.microsoft.com/office/drawing/2014/main" id="{1EBC6CFC-EC9C-41AC-B2F0-94D96E76070E}"/>
              </a:ext>
            </a:extLst>
          </p:cNvPr>
          <p:cNvPicPr>
            <a:picLocks noChangeAspect="1"/>
          </p:cNvPicPr>
          <p:nvPr/>
        </p:nvPicPr>
        <p:blipFill rotWithShape="1">
          <a:blip r:embed="rId25" cstate="screen">
            <a:biLevel thresh="75000"/>
            <a:extLst>
              <a:ext uri="{28A0092B-C50C-407E-A947-70E740481C1C}">
                <a14:useLocalDpi xmlns:a14="http://schemas.microsoft.com/office/drawing/2010/main"/>
              </a:ext>
            </a:extLst>
          </a:blip>
          <a:srcRect/>
          <a:stretch/>
        </p:blipFill>
        <p:spPr>
          <a:xfrm>
            <a:off x="6157294" y="4354662"/>
            <a:ext cx="371469" cy="362794"/>
          </a:xfrm>
          <a:prstGeom prst="rect">
            <a:avLst/>
          </a:prstGeom>
        </p:spPr>
      </p:pic>
      <p:pic>
        <p:nvPicPr>
          <p:cNvPr id="64" name="Picture 63">
            <a:extLst>
              <a:ext uri="{FF2B5EF4-FFF2-40B4-BE49-F238E27FC236}">
                <a16:creationId xmlns:a16="http://schemas.microsoft.com/office/drawing/2014/main" id="{E8D4BB6E-442A-4200-8C25-EFE82E4A5ADE}"/>
              </a:ext>
            </a:extLst>
          </p:cNvPr>
          <p:cNvPicPr>
            <a:picLocks noChangeAspect="1"/>
          </p:cNvPicPr>
          <p:nvPr/>
        </p:nvPicPr>
        <p:blipFill>
          <a:blip r:embed="rId26" cstate="screen">
            <a:duotone>
              <a:prstClr val="black"/>
              <a:schemeClr val="tx1">
                <a:tint val="45000"/>
                <a:satMod val="400000"/>
              </a:schemeClr>
            </a:duotone>
            <a:extLst>
              <a:ext uri="{28A0092B-C50C-407E-A947-70E740481C1C}">
                <a14:useLocalDpi xmlns:a14="http://schemas.microsoft.com/office/drawing/2010/main"/>
              </a:ext>
            </a:extLst>
          </a:blip>
          <a:stretch>
            <a:fillRect/>
          </a:stretch>
        </p:blipFill>
        <p:spPr>
          <a:xfrm>
            <a:off x="5514077" y="4320290"/>
            <a:ext cx="515593" cy="444044"/>
          </a:xfrm>
          <a:prstGeom prst="rect">
            <a:avLst/>
          </a:prstGeom>
        </p:spPr>
      </p:pic>
      <p:sp>
        <p:nvSpPr>
          <p:cNvPr id="13" name="TextBox 12">
            <a:extLst>
              <a:ext uri="{FF2B5EF4-FFF2-40B4-BE49-F238E27FC236}">
                <a16:creationId xmlns:a16="http://schemas.microsoft.com/office/drawing/2014/main" id="{03D6C7C8-D390-4217-8145-6570AACCC38B}"/>
              </a:ext>
            </a:extLst>
          </p:cNvPr>
          <p:cNvSpPr txBox="1"/>
          <p:nvPr/>
        </p:nvSpPr>
        <p:spPr>
          <a:xfrm>
            <a:off x="5243387" y="4077487"/>
            <a:ext cx="876302" cy="25398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marL="0" marR="0" lvl="0" indent="0" algn="ctr" defTabSz="507995" rtl="0" eaLnBrk="1" fontAlgn="base" latinLnBrk="0" hangingPunct="1">
              <a:lnSpc>
                <a:spcPct val="90000"/>
              </a:lnSpc>
              <a:spcBef>
                <a:spcPct val="0"/>
              </a:spcBef>
              <a:spcAft>
                <a:spcPct val="0"/>
              </a:spcAft>
              <a:buClrTx/>
              <a:buSzTx/>
              <a:buFontTx/>
              <a:buNone/>
              <a:tabLst/>
              <a:defRPr/>
            </a:pPr>
            <a:r>
              <a:rPr kumimoji="0" lang="en-US" sz="1167" b="0" i="0" u="none" strike="noStrike" kern="1200" cap="none" spc="0" normalizeH="0" baseline="0" noProof="0" dirty="0">
                <a:ln>
                  <a:noFill/>
                </a:ln>
                <a:solidFill>
                  <a:srgbClr val="000000"/>
                </a:solidFill>
                <a:effectLst/>
                <a:uLnTx/>
                <a:uFillTx/>
                <a:latin typeface="Trebuchet MS"/>
                <a:ea typeface="+mn-ea"/>
                <a:cs typeface="+mn-cs"/>
              </a:rPr>
              <a:t>Optimizer</a:t>
            </a:r>
            <a:endParaRPr kumimoji="0" lang="en-US" sz="1778" b="0" i="0" u="none" strike="noStrike" kern="1200" cap="none" spc="0" normalizeH="0" baseline="0" noProof="0" dirty="0">
              <a:ln>
                <a:noFill/>
              </a:ln>
              <a:solidFill>
                <a:srgbClr val="000000"/>
              </a:solidFill>
              <a:effectLst/>
              <a:uLnTx/>
              <a:uFillTx/>
              <a:latin typeface="Trebuchet MS"/>
              <a:ea typeface="+mn-ea"/>
              <a:cs typeface="+mn-cs"/>
            </a:endParaRPr>
          </a:p>
        </p:txBody>
      </p:sp>
      <p:sp>
        <p:nvSpPr>
          <p:cNvPr id="70" name="TextBox 69">
            <a:extLst>
              <a:ext uri="{FF2B5EF4-FFF2-40B4-BE49-F238E27FC236}">
                <a16:creationId xmlns:a16="http://schemas.microsoft.com/office/drawing/2014/main" id="{43B4A0CD-DD76-4CEF-98BD-EE47B72A7C92}"/>
              </a:ext>
            </a:extLst>
          </p:cNvPr>
          <p:cNvSpPr txBox="1"/>
          <p:nvPr/>
        </p:nvSpPr>
        <p:spPr>
          <a:xfrm>
            <a:off x="5978247" y="4082137"/>
            <a:ext cx="876302" cy="25398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marL="0" marR="0" lvl="0" indent="0" algn="ctr" defTabSz="507995" rtl="0" eaLnBrk="1" fontAlgn="base" latinLnBrk="0" hangingPunct="1">
              <a:lnSpc>
                <a:spcPct val="90000"/>
              </a:lnSpc>
              <a:spcBef>
                <a:spcPct val="0"/>
              </a:spcBef>
              <a:spcAft>
                <a:spcPct val="0"/>
              </a:spcAft>
              <a:buClrTx/>
              <a:buSzTx/>
              <a:buFontTx/>
              <a:buNone/>
              <a:tabLst/>
              <a:defRPr/>
            </a:pPr>
            <a:r>
              <a:rPr kumimoji="0" lang="en-US" sz="1167" b="0" i="0" u="none" strike="noStrike" kern="1200" cap="none" spc="0" normalizeH="0" baseline="0" noProof="0" dirty="0">
                <a:ln>
                  <a:noFill/>
                </a:ln>
                <a:solidFill>
                  <a:srgbClr val="000000"/>
                </a:solidFill>
                <a:effectLst/>
                <a:uLnTx/>
                <a:uFillTx/>
                <a:latin typeface="Trebuchet MS"/>
                <a:ea typeface="+mn-ea"/>
                <a:cs typeface="+mn-cs"/>
              </a:rPr>
              <a:t>Runtime</a:t>
            </a:r>
            <a:endParaRPr kumimoji="0" lang="en-US" sz="1778" b="0" i="0" u="none" strike="noStrike" kern="1200" cap="none" spc="0" normalizeH="0" baseline="0" noProof="0" dirty="0">
              <a:ln>
                <a:noFill/>
              </a:ln>
              <a:solidFill>
                <a:srgbClr val="000000"/>
              </a:solidFill>
              <a:effectLst/>
              <a:uLnTx/>
              <a:uFillTx/>
              <a:latin typeface="Trebuchet MS"/>
              <a:ea typeface="+mn-ea"/>
              <a:cs typeface="+mn-cs"/>
            </a:endParaRPr>
          </a:p>
        </p:txBody>
      </p:sp>
    </p:spTree>
    <p:extLst>
      <p:ext uri="{BB962C8B-B14F-4D97-AF65-F5344CB8AC3E}">
        <p14:creationId xmlns:p14="http://schemas.microsoft.com/office/powerpoint/2010/main" val="3834264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Title 1">
            <a:extLst>
              <a:ext uri="{FF2B5EF4-FFF2-40B4-BE49-F238E27FC236}">
                <a16:creationId xmlns:a16="http://schemas.microsoft.com/office/drawing/2014/main" id="{5D10CB72-7F3C-432E-9919-189B459362BC}"/>
              </a:ext>
            </a:extLst>
          </p:cNvPr>
          <p:cNvSpPr>
            <a:spLocks noGrp="1"/>
          </p:cNvSpPr>
          <p:nvPr>
            <p:ph type="title"/>
          </p:nvPr>
        </p:nvSpPr>
        <p:spPr>
          <a:xfrm>
            <a:off x="462966" y="457185"/>
            <a:ext cx="11185550" cy="656590"/>
          </a:xfrm>
        </p:spPr>
        <p:txBody>
          <a:bodyPr/>
          <a:lstStyle/>
          <a:p>
            <a:r>
              <a:rPr lang="en-US" dirty="0"/>
              <a:t>TensorRT deployment WORKFLOW</a:t>
            </a:r>
          </a:p>
        </p:txBody>
      </p:sp>
      <p:pic>
        <p:nvPicPr>
          <p:cNvPr id="43" name="Picture 42">
            <a:extLst>
              <a:ext uri="{FF2B5EF4-FFF2-40B4-BE49-F238E27FC236}">
                <a16:creationId xmlns:a16="http://schemas.microsoft.com/office/drawing/2014/main" id="{53EFBEFD-152C-4019-B681-AE892ABE6FB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659133" y="2231683"/>
            <a:ext cx="849388" cy="924052"/>
          </a:xfrm>
          <a:prstGeom prst="rect">
            <a:avLst/>
          </a:prstGeom>
        </p:spPr>
      </p:pic>
      <p:sp>
        <p:nvSpPr>
          <p:cNvPr id="44" name="TextBox 43">
            <a:extLst>
              <a:ext uri="{FF2B5EF4-FFF2-40B4-BE49-F238E27FC236}">
                <a16:creationId xmlns:a16="http://schemas.microsoft.com/office/drawing/2014/main" id="{2E8FCA4D-BA1E-4EF6-9FA7-64CC39358A49}"/>
              </a:ext>
            </a:extLst>
          </p:cNvPr>
          <p:cNvSpPr txBox="1"/>
          <p:nvPr/>
        </p:nvSpPr>
        <p:spPr>
          <a:xfrm>
            <a:off x="4675638" y="3488691"/>
            <a:ext cx="2197347" cy="348714"/>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101512" tIns="50751" rIns="101512" bIns="50751" rtlCol="0" anchor="ctr">
            <a:spAutoFit/>
          </a:bodyPr>
          <a:lstStyle/>
          <a:p>
            <a:pPr marL="0" marR="0" lvl="0" indent="0" algn="ctr" defTabSz="507995" rtl="0" eaLnBrk="1" fontAlgn="base" latinLnBrk="0" hangingPunct="1">
              <a:lnSpc>
                <a:spcPct val="90000"/>
              </a:lnSpc>
              <a:spcBef>
                <a:spcPct val="0"/>
              </a:spcBef>
              <a:spcAft>
                <a:spcPct val="0"/>
              </a:spcAft>
              <a:buClrTx/>
              <a:buSzTx/>
              <a:buFontTx/>
              <a:buNone/>
              <a:tabLst/>
              <a:defRPr/>
            </a:pPr>
            <a:r>
              <a:rPr kumimoji="0" lang="en-US" sz="1778" b="0" i="0" u="none" strike="noStrike" kern="1200" cap="none" spc="0" normalizeH="0" baseline="0" noProof="0" dirty="0">
                <a:ln>
                  <a:noFill/>
                </a:ln>
                <a:solidFill>
                  <a:srgbClr val="000000"/>
                </a:solidFill>
                <a:effectLst/>
                <a:uLnTx/>
                <a:uFillTx/>
                <a:latin typeface="Trebuchet MS"/>
                <a:ea typeface="+mn-ea"/>
                <a:cs typeface="+mn-cs"/>
              </a:rPr>
              <a:t>TensorRT Optimizer</a:t>
            </a:r>
          </a:p>
        </p:txBody>
      </p:sp>
      <p:sp>
        <p:nvSpPr>
          <p:cNvPr id="49" name="TextBox 48">
            <a:extLst>
              <a:ext uri="{FF2B5EF4-FFF2-40B4-BE49-F238E27FC236}">
                <a16:creationId xmlns:a16="http://schemas.microsoft.com/office/drawing/2014/main" id="{9B0F107B-D507-4147-8DE9-D7C831DF89E5}"/>
              </a:ext>
            </a:extLst>
          </p:cNvPr>
          <p:cNvSpPr txBox="1"/>
          <p:nvPr/>
        </p:nvSpPr>
        <p:spPr>
          <a:xfrm>
            <a:off x="4386362" y="6282055"/>
            <a:ext cx="2775903" cy="348714"/>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101512" tIns="50751" rIns="101512" bIns="50751" rtlCol="0" anchor="ctr">
            <a:spAutoFit/>
          </a:bodyPr>
          <a:lstStyle/>
          <a:p>
            <a:pPr marL="0" marR="0" lvl="0" indent="0" algn="ctr" defTabSz="507995" rtl="0" eaLnBrk="1" fontAlgn="base" latinLnBrk="0" hangingPunct="1">
              <a:lnSpc>
                <a:spcPct val="90000"/>
              </a:lnSpc>
              <a:spcBef>
                <a:spcPct val="0"/>
              </a:spcBef>
              <a:spcAft>
                <a:spcPct val="0"/>
              </a:spcAft>
              <a:buClrTx/>
              <a:buSzTx/>
              <a:buFontTx/>
              <a:buNone/>
              <a:tabLst/>
              <a:defRPr/>
            </a:pPr>
            <a:r>
              <a:rPr kumimoji="0" lang="en-US" sz="1778" b="0" i="0" u="none" strike="noStrike" kern="1200" cap="none" spc="0" normalizeH="0" baseline="0" noProof="0" dirty="0">
                <a:ln>
                  <a:noFill/>
                </a:ln>
                <a:solidFill>
                  <a:srgbClr val="000000"/>
                </a:solidFill>
                <a:effectLst/>
                <a:uLnTx/>
                <a:uFillTx/>
                <a:latin typeface="Trebuchet MS"/>
                <a:ea typeface="+mn-ea"/>
                <a:cs typeface="+mn-cs"/>
              </a:rPr>
              <a:t>TensorRT Runtime Engine</a:t>
            </a:r>
          </a:p>
        </p:txBody>
      </p:sp>
      <p:sp>
        <p:nvSpPr>
          <p:cNvPr id="61" name="TextBox 60">
            <a:extLst>
              <a:ext uri="{FF2B5EF4-FFF2-40B4-BE49-F238E27FC236}">
                <a16:creationId xmlns:a16="http://schemas.microsoft.com/office/drawing/2014/main" id="{C7368DDF-0EB7-48A4-A8BE-2685E159B6E1}"/>
              </a:ext>
            </a:extLst>
          </p:cNvPr>
          <p:cNvSpPr txBox="1"/>
          <p:nvPr/>
        </p:nvSpPr>
        <p:spPr>
          <a:xfrm>
            <a:off x="1248544" y="3322936"/>
            <a:ext cx="1740064" cy="594936"/>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lIns="101512" tIns="50751" rIns="101512" bIns="50751" rtlCol="0" anchor="ctr">
            <a:spAutoFit/>
          </a:bodyPr>
          <a:lstStyle/>
          <a:p>
            <a:pPr marL="0" marR="0" lvl="0" indent="0" algn="ctr" defTabSz="507995" rtl="0" eaLnBrk="1" fontAlgn="base" latinLnBrk="0" hangingPunct="1">
              <a:lnSpc>
                <a:spcPct val="90000"/>
              </a:lnSpc>
              <a:spcBef>
                <a:spcPct val="0"/>
              </a:spcBef>
              <a:spcAft>
                <a:spcPct val="0"/>
              </a:spcAft>
              <a:buClrTx/>
              <a:buSzTx/>
              <a:buFontTx/>
              <a:buNone/>
              <a:tabLst/>
              <a:defRPr/>
            </a:pPr>
            <a:r>
              <a:rPr kumimoji="0" lang="en-US" sz="1778" b="0" i="0" u="none" strike="noStrike" kern="1200" cap="none" spc="0" normalizeH="0" baseline="0" noProof="0" dirty="0">
                <a:ln>
                  <a:noFill/>
                </a:ln>
                <a:solidFill>
                  <a:srgbClr val="000000"/>
                </a:solidFill>
                <a:effectLst/>
                <a:uLnTx/>
                <a:uFillTx/>
                <a:latin typeface="Trebuchet MS"/>
                <a:ea typeface="+mn-ea"/>
                <a:cs typeface="+mn-cs"/>
              </a:rPr>
              <a:t>Trained Neural Network</a:t>
            </a:r>
          </a:p>
        </p:txBody>
      </p:sp>
      <p:sp>
        <p:nvSpPr>
          <p:cNvPr id="7" name="TextBox 6">
            <a:extLst>
              <a:ext uri="{FF2B5EF4-FFF2-40B4-BE49-F238E27FC236}">
                <a16:creationId xmlns:a16="http://schemas.microsoft.com/office/drawing/2014/main" id="{9464D047-7600-4408-9C46-6532ACB35184}"/>
              </a:ext>
            </a:extLst>
          </p:cNvPr>
          <p:cNvSpPr txBox="1"/>
          <p:nvPr/>
        </p:nvSpPr>
        <p:spPr>
          <a:xfrm>
            <a:off x="250498" y="1401172"/>
            <a:ext cx="4254690" cy="40011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marL="0" marR="0" lvl="0" indent="0" algn="ctr" defTabSz="507995" rtl="0" eaLnBrk="1" fontAlgn="base" latinLnBrk="0" hangingPunct="1">
              <a:lnSpc>
                <a:spcPct val="90000"/>
              </a:lnSpc>
              <a:spcBef>
                <a:spcPct val="0"/>
              </a:spcBef>
              <a:spcAft>
                <a:spcPct val="0"/>
              </a:spcAft>
              <a:buClrTx/>
              <a:buSzTx/>
              <a:buFontTx/>
              <a:buNone/>
              <a:tabLst/>
              <a:defRPr/>
            </a:pPr>
            <a:r>
              <a:rPr kumimoji="0" lang="en-US" sz="2222" b="1" i="0" u="none" strike="noStrike" kern="1200" cap="none" spc="0" normalizeH="0" baseline="0" noProof="0" dirty="0">
                <a:ln>
                  <a:noFill/>
                </a:ln>
                <a:solidFill>
                  <a:srgbClr val="000000"/>
                </a:solidFill>
                <a:effectLst/>
                <a:uLnTx/>
                <a:uFillTx/>
                <a:latin typeface="Trebuchet MS"/>
                <a:ea typeface="+mn-ea"/>
                <a:cs typeface="+mn-cs"/>
              </a:rPr>
              <a:t>Step 1</a:t>
            </a:r>
            <a:r>
              <a:rPr kumimoji="0" lang="en-US" sz="2222" b="0" i="0" u="none" strike="noStrike" kern="1200" cap="none" spc="0" normalizeH="0" baseline="0" noProof="0" dirty="0">
                <a:ln>
                  <a:noFill/>
                </a:ln>
                <a:solidFill>
                  <a:srgbClr val="000000"/>
                </a:solidFill>
                <a:effectLst/>
                <a:uLnTx/>
                <a:uFillTx/>
                <a:latin typeface="Trebuchet MS"/>
                <a:ea typeface="+mn-ea"/>
                <a:cs typeface="+mn-cs"/>
              </a:rPr>
              <a:t>: Optimize trained model</a:t>
            </a:r>
          </a:p>
        </p:txBody>
      </p:sp>
      <p:grpSp>
        <p:nvGrpSpPr>
          <p:cNvPr id="8" name="Group 7">
            <a:extLst>
              <a:ext uri="{FF2B5EF4-FFF2-40B4-BE49-F238E27FC236}">
                <a16:creationId xmlns:a16="http://schemas.microsoft.com/office/drawing/2014/main" id="{FBB61659-D7B1-4284-B38D-820749BFFC6C}"/>
              </a:ext>
            </a:extLst>
          </p:cNvPr>
          <p:cNvGrpSpPr/>
          <p:nvPr/>
        </p:nvGrpSpPr>
        <p:grpSpPr>
          <a:xfrm>
            <a:off x="8782768" y="1966452"/>
            <a:ext cx="2044412" cy="1356484"/>
            <a:chOff x="8253501" y="1642843"/>
            <a:chExt cx="1997813" cy="1325565"/>
          </a:xfrm>
        </p:grpSpPr>
        <p:pic>
          <p:nvPicPr>
            <p:cNvPr id="73" name="Picture 72">
              <a:extLst>
                <a:ext uri="{FF2B5EF4-FFF2-40B4-BE49-F238E27FC236}">
                  <a16:creationId xmlns:a16="http://schemas.microsoft.com/office/drawing/2014/main" id="{2F05B32A-E092-4423-BD6C-14791CFFC560}"/>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253501" y="1943993"/>
              <a:ext cx="857834" cy="737564"/>
            </a:xfrm>
            <a:prstGeom prst="rect">
              <a:avLst/>
            </a:prstGeom>
          </p:spPr>
        </p:pic>
        <p:pic>
          <p:nvPicPr>
            <p:cNvPr id="74" name="Picture 73">
              <a:extLst>
                <a:ext uri="{FF2B5EF4-FFF2-40B4-BE49-F238E27FC236}">
                  <a16:creationId xmlns:a16="http://schemas.microsoft.com/office/drawing/2014/main" id="{194BF757-52BE-4882-93A2-4C03A68CE3D8}"/>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109727" y="1642843"/>
              <a:ext cx="483240" cy="416085"/>
            </a:xfrm>
            <a:prstGeom prst="rect">
              <a:avLst/>
            </a:prstGeom>
          </p:spPr>
        </p:pic>
        <p:sp>
          <p:nvSpPr>
            <p:cNvPr id="75" name="TextBox 74">
              <a:extLst>
                <a:ext uri="{FF2B5EF4-FFF2-40B4-BE49-F238E27FC236}">
                  <a16:creationId xmlns:a16="http://schemas.microsoft.com/office/drawing/2014/main" id="{B03123A4-A493-463C-8DEA-28EB520032F6}"/>
                </a:ext>
              </a:extLst>
            </p:cNvPr>
            <p:cNvSpPr txBox="1"/>
            <p:nvPr/>
          </p:nvSpPr>
          <p:spPr>
            <a:xfrm>
              <a:off x="9479391" y="1647605"/>
              <a:ext cx="736065" cy="310753"/>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101512" tIns="50751" rIns="101512" bIns="50751" rtlCol="0" anchor="ctr">
              <a:spAutoFit/>
            </a:bodyPr>
            <a:lstStyle/>
            <a:p>
              <a:pPr marL="0" marR="0" lvl="0" indent="0" algn="ctr" defTabSz="507995" rtl="0" eaLnBrk="1" fontAlgn="base" latinLnBrk="0" hangingPunct="1">
                <a:lnSpc>
                  <a:spcPct val="90000"/>
                </a:lnSpc>
                <a:spcBef>
                  <a:spcPct val="0"/>
                </a:spcBef>
                <a:spcAft>
                  <a:spcPct val="0"/>
                </a:spcAft>
                <a:buClrTx/>
                <a:buSzTx/>
                <a:buFontTx/>
                <a:buNone/>
                <a:tabLst/>
                <a:defRPr/>
              </a:pPr>
              <a:r>
                <a:rPr kumimoji="0" lang="en-US" sz="1556" b="0" i="0" u="none" strike="noStrike" kern="1200" cap="none" spc="0" normalizeH="0" baseline="0" noProof="0" dirty="0">
                  <a:ln>
                    <a:noFill/>
                  </a:ln>
                  <a:solidFill>
                    <a:srgbClr val="000000"/>
                  </a:solidFill>
                  <a:effectLst/>
                  <a:uLnTx/>
                  <a:uFillTx/>
                  <a:latin typeface="Trebuchet MS"/>
                  <a:ea typeface="+mn-ea"/>
                  <a:cs typeface="+mn-cs"/>
                </a:rPr>
                <a:t>Plan 1</a:t>
              </a:r>
            </a:p>
          </p:txBody>
        </p:sp>
        <p:pic>
          <p:nvPicPr>
            <p:cNvPr id="76" name="Picture 75">
              <a:extLst>
                <a:ext uri="{FF2B5EF4-FFF2-40B4-BE49-F238E27FC236}">
                  <a16:creationId xmlns:a16="http://schemas.microsoft.com/office/drawing/2014/main" id="{6FA94CBC-E677-4221-B502-D7CC949BCA6C}"/>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108225" y="2097583"/>
              <a:ext cx="483240" cy="416085"/>
            </a:xfrm>
            <a:prstGeom prst="rect">
              <a:avLst/>
            </a:prstGeom>
          </p:spPr>
        </p:pic>
        <p:sp>
          <p:nvSpPr>
            <p:cNvPr id="77" name="TextBox 76">
              <a:extLst>
                <a:ext uri="{FF2B5EF4-FFF2-40B4-BE49-F238E27FC236}">
                  <a16:creationId xmlns:a16="http://schemas.microsoft.com/office/drawing/2014/main" id="{7805D3C8-C97E-405B-9780-A4CAE894D6FE}"/>
                </a:ext>
              </a:extLst>
            </p:cNvPr>
            <p:cNvSpPr txBox="1"/>
            <p:nvPr/>
          </p:nvSpPr>
          <p:spPr>
            <a:xfrm>
              <a:off x="9442120" y="2144405"/>
              <a:ext cx="809194" cy="310753"/>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lIns="101512" tIns="50751" rIns="101512" bIns="50751" rtlCol="0" anchor="ctr">
              <a:spAutoFit/>
            </a:bodyPr>
            <a:lstStyle/>
            <a:p>
              <a:pPr marL="0" marR="0" lvl="0" indent="0" algn="ctr" defTabSz="507995" rtl="0" eaLnBrk="1" fontAlgn="base" latinLnBrk="0" hangingPunct="1">
                <a:lnSpc>
                  <a:spcPct val="90000"/>
                </a:lnSpc>
                <a:spcBef>
                  <a:spcPct val="0"/>
                </a:spcBef>
                <a:spcAft>
                  <a:spcPct val="0"/>
                </a:spcAft>
                <a:buClrTx/>
                <a:buSzTx/>
                <a:buFontTx/>
                <a:buNone/>
                <a:tabLst/>
                <a:defRPr/>
              </a:pPr>
              <a:r>
                <a:rPr kumimoji="0" lang="en-US" sz="1556" b="0" i="0" u="none" strike="noStrike" kern="1200" cap="none" spc="0" normalizeH="0" baseline="0" noProof="0" dirty="0">
                  <a:ln>
                    <a:noFill/>
                  </a:ln>
                  <a:solidFill>
                    <a:srgbClr val="000000"/>
                  </a:solidFill>
                  <a:effectLst/>
                  <a:uLnTx/>
                  <a:uFillTx/>
                  <a:latin typeface="Trebuchet MS"/>
                  <a:ea typeface="+mn-ea"/>
                  <a:cs typeface="+mn-cs"/>
                </a:rPr>
                <a:t>Plan 2</a:t>
              </a:r>
            </a:p>
          </p:txBody>
        </p:sp>
        <p:pic>
          <p:nvPicPr>
            <p:cNvPr id="78" name="Picture 77">
              <a:extLst>
                <a:ext uri="{FF2B5EF4-FFF2-40B4-BE49-F238E27FC236}">
                  <a16:creationId xmlns:a16="http://schemas.microsoft.com/office/drawing/2014/main" id="{0C260409-6154-4B5A-BCEC-4271F9338D77}"/>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117338" y="2552323"/>
              <a:ext cx="483240" cy="416085"/>
            </a:xfrm>
            <a:prstGeom prst="rect">
              <a:avLst/>
            </a:prstGeom>
          </p:spPr>
        </p:pic>
        <p:sp>
          <p:nvSpPr>
            <p:cNvPr id="79" name="TextBox 78">
              <a:extLst>
                <a:ext uri="{FF2B5EF4-FFF2-40B4-BE49-F238E27FC236}">
                  <a16:creationId xmlns:a16="http://schemas.microsoft.com/office/drawing/2014/main" id="{759B7B27-26A5-4758-AD45-D3D7A3EBD0EC}"/>
                </a:ext>
              </a:extLst>
            </p:cNvPr>
            <p:cNvSpPr txBox="1"/>
            <p:nvPr/>
          </p:nvSpPr>
          <p:spPr>
            <a:xfrm>
              <a:off x="9469564" y="2610833"/>
              <a:ext cx="748763" cy="310753"/>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lIns="101512" tIns="50751" rIns="101512" bIns="50751" rtlCol="0" anchor="ctr">
              <a:spAutoFit/>
            </a:bodyPr>
            <a:lstStyle/>
            <a:p>
              <a:pPr marL="0" marR="0" lvl="0" indent="0" algn="ctr" defTabSz="507995" rtl="0" eaLnBrk="1" fontAlgn="base" latinLnBrk="0" hangingPunct="1">
                <a:lnSpc>
                  <a:spcPct val="90000"/>
                </a:lnSpc>
                <a:spcBef>
                  <a:spcPct val="0"/>
                </a:spcBef>
                <a:spcAft>
                  <a:spcPct val="0"/>
                </a:spcAft>
                <a:buClrTx/>
                <a:buSzTx/>
                <a:buFontTx/>
                <a:buNone/>
                <a:tabLst/>
                <a:defRPr/>
              </a:pPr>
              <a:r>
                <a:rPr kumimoji="0" lang="en-US" sz="1556" b="0" i="0" u="none" strike="noStrike" kern="1200" cap="none" spc="0" normalizeH="0" baseline="0" noProof="0" dirty="0">
                  <a:ln>
                    <a:noFill/>
                  </a:ln>
                  <a:solidFill>
                    <a:srgbClr val="000000"/>
                  </a:solidFill>
                  <a:effectLst/>
                  <a:uLnTx/>
                  <a:uFillTx/>
                  <a:latin typeface="Trebuchet MS"/>
                  <a:ea typeface="+mn-ea"/>
                  <a:cs typeface="+mn-cs"/>
                </a:rPr>
                <a:t>Plan 3</a:t>
              </a:r>
            </a:p>
          </p:txBody>
        </p:sp>
      </p:grpSp>
      <p:sp>
        <p:nvSpPr>
          <p:cNvPr id="80" name="TextBox 79">
            <a:extLst>
              <a:ext uri="{FF2B5EF4-FFF2-40B4-BE49-F238E27FC236}">
                <a16:creationId xmlns:a16="http://schemas.microsoft.com/office/drawing/2014/main" id="{1C1A5386-9527-413B-84DE-3B0FA76BE9AC}"/>
              </a:ext>
            </a:extLst>
          </p:cNvPr>
          <p:cNvSpPr txBox="1"/>
          <p:nvPr/>
        </p:nvSpPr>
        <p:spPr>
          <a:xfrm>
            <a:off x="8896370" y="3499225"/>
            <a:ext cx="1982829" cy="348714"/>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lIns="101512" tIns="50751" rIns="101512" bIns="50751" rtlCol="0" anchor="ctr">
            <a:spAutoFit/>
          </a:bodyPr>
          <a:lstStyle/>
          <a:p>
            <a:pPr marL="0" marR="0" lvl="0" indent="0" algn="ctr" defTabSz="507995" rtl="0" eaLnBrk="1" fontAlgn="base" latinLnBrk="0" hangingPunct="1">
              <a:lnSpc>
                <a:spcPct val="90000"/>
              </a:lnSpc>
              <a:spcBef>
                <a:spcPct val="0"/>
              </a:spcBef>
              <a:spcAft>
                <a:spcPct val="0"/>
              </a:spcAft>
              <a:buClrTx/>
              <a:buSzTx/>
              <a:buFontTx/>
              <a:buNone/>
              <a:tabLst/>
              <a:defRPr/>
            </a:pPr>
            <a:r>
              <a:rPr kumimoji="0" lang="en-US" sz="1778" b="0" i="0" u="none" strike="noStrike" kern="1200" cap="none" spc="0" normalizeH="0" baseline="0" noProof="0" dirty="0">
                <a:ln>
                  <a:noFill/>
                </a:ln>
                <a:solidFill>
                  <a:srgbClr val="000000"/>
                </a:solidFill>
                <a:effectLst/>
                <a:uLnTx/>
                <a:uFillTx/>
                <a:latin typeface="Trebuchet MS"/>
                <a:ea typeface="+mn-ea"/>
                <a:cs typeface="+mn-cs"/>
              </a:rPr>
              <a:t>Optimized Plans</a:t>
            </a:r>
          </a:p>
        </p:txBody>
      </p:sp>
      <p:sp>
        <p:nvSpPr>
          <p:cNvPr id="81" name="TextBox 80">
            <a:extLst>
              <a:ext uri="{FF2B5EF4-FFF2-40B4-BE49-F238E27FC236}">
                <a16:creationId xmlns:a16="http://schemas.microsoft.com/office/drawing/2014/main" id="{08C4F26E-3DC6-47CA-815E-DACE2972C9BC}"/>
              </a:ext>
            </a:extLst>
          </p:cNvPr>
          <p:cNvSpPr txBox="1"/>
          <p:nvPr/>
        </p:nvSpPr>
        <p:spPr>
          <a:xfrm>
            <a:off x="249339" y="4182072"/>
            <a:ext cx="5933034" cy="40011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marL="0" marR="0" lvl="0" indent="0" algn="ctr" defTabSz="507995" rtl="0" eaLnBrk="1" fontAlgn="base" latinLnBrk="0" hangingPunct="1">
              <a:lnSpc>
                <a:spcPct val="90000"/>
              </a:lnSpc>
              <a:spcBef>
                <a:spcPct val="0"/>
              </a:spcBef>
              <a:spcAft>
                <a:spcPct val="0"/>
              </a:spcAft>
              <a:buClrTx/>
              <a:buSzTx/>
              <a:buFontTx/>
              <a:buNone/>
              <a:tabLst/>
              <a:defRPr/>
            </a:pPr>
            <a:r>
              <a:rPr kumimoji="0" lang="en-US" sz="2222" b="1" i="0" u="none" strike="noStrike" kern="1200" cap="none" spc="0" normalizeH="0" baseline="0" noProof="0" dirty="0">
                <a:ln>
                  <a:noFill/>
                </a:ln>
                <a:solidFill>
                  <a:srgbClr val="000000"/>
                </a:solidFill>
                <a:effectLst/>
                <a:uLnTx/>
                <a:uFillTx/>
                <a:latin typeface="Trebuchet MS"/>
                <a:ea typeface="+mn-ea"/>
                <a:cs typeface="+mn-cs"/>
              </a:rPr>
              <a:t>Step 2</a:t>
            </a:r>
            <a:r>
              <a:rPr kumimoji="0" lang="en-US" sz="2222" b="0" i="0" u="none" strike="noStrike" kern="1200" cap="none" spc="0" normalizeH="0" baseline="0" noProof="0" dirty="0">
                <a:ln>
                  <a:noFill/>
                </a:ln>
                <a:solidFill>
                  <a:srgbClr val="000000"/>
                </a:solidFill>
                <a:effectLst/>
                <a:uLnTx/>
                <a:uFillTx/>
                <a:latin typeface="Trebuchet MS"/>
                <a:ea typeface="+mn-ea"/>
                <a:cs typeface="+mn-cs"/>
              </a:rPr>
              <a:t>: Deploy optimized plans with runtime</a:t>
            </a:r>
          </a:p>
        </p:txBody>
      </p:sp>
      <p:grpSp>
        <p:nvGrpSpPr>
          <p:cNvPr id="92" name="Group 91">
            <a:extLst>
              <a:ext uri="{FF2B5EF4-FFF2-40B4-BE49-F238E27FC236}">
                <a16:creationId xmlns:a16="http://schemas.microsoft.com/office/drawing/2014/main" id="{39F25EF8-0A8C-4214-B6DE-12F1B9BCF5F7}"/>
              </a:ext>
            </a:extLst>
          </p:cNvPr>
          <p:cNvGrpSpPr/>
          <p:nvPr/>
        </p:nvGrpSpPr>
        <p:grpSpPr>
          <a:xfrm>
            <a:off x="9870946" y="5816235"/>
            <a:ext cx="1000952" cy="838950"/>
            <a:chOff x="8334731" y="1721658"/>
            <a:chExt cx="1178465" cy="987734"/>
          </a:xfrm>
        </p:grpSpPr>
        <p:grpSp>
          <p:nvGrpSpPr>
            <p:cNvPr id="118" name="Group 117">
              <a:extLst>
                <a:ext uri="{FF2B5EF4-FFF2-40B4-BE49-F238E27FC236}">
                  <a16:creationId xmlns:a16="http://schemas.microsoft.com/office/drawing/2014/main" id="{417A6995-CAC5-4462-908D-475DD98AF8DC}"/>
                </a:ext>
              </a:extLst>
            </p:cNvPr>
            <p:cNvGrpSpPr/>
            <p:nvPr/>
          </p:nvGrpSpPr>
          <p:grpSpPr>
            <a:xfrm>
              <a:off x="8334731" y="1721658"/>
              <a:ext cx="1039526" cy="731519"/>
              <a:chOff x="9103576" y="1629298"/>
              <a:chExt cx="1770550" cy="1245943"/>
            </a:xfrm>
          </p:grpSpPr>
          <p:pic>
            <p:nvPicPr>
              <p:cNvPr id="120" name="Picture 119">
                <a:extLst>
                  <a:ext uri="{FF2B5EF4-FFF2-40B4-BE49-F238E27FC236}">
                    <a16:creationId xmlns:a16="http://schemas.microsoft.com/office/drawing/2014/main" id="{C157B21F-1AAC-4654-9686-D9FE8747400F}"/>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9103576" y="1659835"/>
                <a:ext cx="1610807" cy="1215406"/>
              </a:xfrm>
              <a:prstGeom prst="rect">
                <a:avLst/>
              </a:prstGeom>
            </p:spPr>
          </p:pic>
          <p:sp>
            <p:nvSpPr>
              <p:cNvPr id="121" name="Rectangle 120">
                <a:extLst>
                  <a:ext uri="{FF2B5EF4-FFF2-40B4-BE49-F238E27FC236}">
                    <a16:creationId xmlns:a16="http://schemas.microsoft.com/office/drawing/2014/main" id="{F900452D-2592-4650-9339-319BFEF206E9}"/>
                  </a:ext>
                </a:extLst>
              </p:cNvPr>
              <p:cNvSpPr/>
              <p:nvPr/>
            </p:nvSpPr>
            <p:spPr>
              <a:xfrm>
                <a:off x="10530886" y="1629298"/>
                <a:ext cx="343240" cy="4924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07995" rtl="0" eaLnBrk="1" fontAlgn="base" latinLnBrk="0" hangingPunct="1">
                  <a:lnSpc>
                    <a:spcPct val="100000"/>
                  </a:lnSpc>
                  <a:spcBef>
                    <a:spcPct val="0"/>
                  </a:spcBef>
                  <a:spcAft>
                    <a:spcPct val="0"/>
                  </a:spcAft>
                  <a:buClrTx/>
                  <a:buSzTx/>
                  <a:buFontTx/>
                  <a:buNone/>
                  <a:tabLst/>
                  <a:defRPr/>
                </a:pPr>
                <a:endParaRPr kumimoji="0" lang="en-US" sz="1111" b="0" i="0" u="none" strike="noStrike" kern="1200" cap="none" spc="0" normalizeH="0" baseline="0" noProof="0">
                  <a:ln>
                    <a:noFill/>
                  </a:ln>
                  <a:solidFill>
                    <a:srgbClr val="FFFFFF"/>
                  </a:solidFill>
                  <a:effectLst/>
                  <a:uLnTx/>
                  <a:uFillTx/>
                  <a:latin typeface="Trebuchet MS"/>
                  <a:ea typeface="+mn-ea"/>
                  <a:cs typeface="+mn-cs"/>
                </a:endParaRPr>
              </a:p>
            </p:txBody>
          </p:sp>
        </p:grpSp>
        <p:sp>
          <p:nvSpPr>
            <p:cNvPr id="119" name="Rectangle 118">
              <a:extLst>
                <a:ext uri="{FF2B5EF4-FFF2-40B4-BE49-F238E27FC236}">
                  <a16:creationId xmlns:a16="http://schemas.microsoft.com/office/drawing/2014/main" id="{0B6C6E41-A462-4162-811C-F96158106E72}"/>
                </a:ext>
              </a:extLst>
            </p:cNvPr>
            <p:cNvSpPr/>
            <p:nvPr/>
          </p:nvSpPr>
          <p:spPr>
            <a:xfrm>
              <a:off x="8385690" y="2399424"/>
              <a:ext cx="1127506" cy="309968"/>
            </a:xfrm>
            <a:prstGeom prst="rect">
              <a:avLst/>
            </a:prstGeom>
          </p:spPr>
          <p:txBody>
            <a:bodyPr wrap="square">
              <a:spAutoFit/>
            </a:bodyPr>
            <a:lstStyle/>
            <a:p>
              <a:pPr marL="0" marR="0" lvl="0" indent="0" algn="ctr" defTabSz="507995" rtl="0" eaLnBrk="1" fontAlgn="base" latinLnBrk="0" hangingPunct="1">
                <a:lnSpc>
                  <a:spcPct val="100000"/>
                </a:lnSpc>
                <a:spcBef>
                  <a:spcPct val="0"/>
                </a:spcBef>
                <a:spcAft>
                  <a:spcPct val="0"/>
                </a:spcAft>
                <a:buClrTx/>
                <a:buSzTx/>
                <a:buFontTx/>
                <a:buNone/>
                <a:tabLst/>
                <a:defRPr/>
              </a:pPr>
              <a:r>
                <a:rPr kumimoji="0" lang="en-US" sz="1111" b="0" i="0" u="none" strike="noStrike" kern="1200" cap="none" spc="0" normalizeH="0" baseline="0" noProof="0" dirty="0">
                  <a:ln>
                    <a:noFill/>
                  </a:ln>
                  <a:solidFill>
                    <a:srgbClr val="000000"/>
                  </a:solidFill>
                  <a:effectLst/>
                  <a:uLnTx/>
                  <a:uFillTx/>
                  <a:latin typeface="Trebuchet MS"/>
                  <a:ea typeface="MS PGothic" pitchFamily="34" charset="-128"/>
                  <a:cs typeface="+mn-cs"/>
                </a:rPr>
                <a:t>Embedded</a:t>
              </a:r>
            </a:p>
          </p:txBody>
        </p:sp>
      </p:grpSp>
      <p:grpSp>
        <p:nvGrpSpPr>
          <p:cNvPr id="93" name="Group 92">
            <a:extLst>
              <a:ext uri="{FF2B5EF4-FFF2-40B4-BE49-F238E27FC236}">
                <a16:creationId xmlns:a16="http://schemas.microsoft.com/office/drawing/2014/main" id="{3D0CD44D-F2FC-4B5A-B4AF-F79844313BD2}"/>
              </a:ext>
            </a:extLst>
          </p:cNvPr>
          <p:cNvGrpSpPr/>
          <p:nvPr/>
        </p:nvGrpSpPr>
        <p:grpSpPr>
          <a:xfrm>
            <a:off x="8654511" y="5907246"/>
            <a:ext cx="990896" cy="752002"/>
            <a:chOff x="8385587" y="2796714"/>
            <a:chExt cx="1166625" cy="885366"/>
          </a:xfrm>
        </p:grpSpPr>
        <p:grpSp>
          <p:nvGrpSpPr>
            <p:cNvPr id="114" name="Group 113">
              <a:extLst>
                <a:ext uri="{FF2B5EF4-FFF2-40B4-BE49-F238E27FC236}">
                  <a16:creationId xmlns:a16="http://schemas.microsoft.com/office/drawing/2014/main" id="{638FBA6B-DDCC-4787-B40A-7B441AD83BFE}"/>
                </a:ext>
              </a:extLst>
            </p:cNvPr>
            <p:cNvGrpSpPr/>
            <p:nvPr/>
          </p:nvGrpSpPr>
          <p:grpSpPr>
            <a:xfrm>
              <a:off x="8422193" y="2796714"/>
              <a:ext cx="1130019" cy="641345"/>
              <a:chOff x="9255482" y="2887446"/>
              <a:chExt cx="1913224" cy="1085854"/>
            </a:xfrm>
          </p:grpSpPr>
          <p:pic>
            <p:nvPicPr>
              <p:cNvPr id="116" name="Picture 115">
                <a:extLst>
                  <a:ext uri="{FF2B5EF4-FFF2-40B4-BE49-F238E27FC236}">
                    <a16:creationId xmlns:a16="http://schemas.microsoft.com/office/drawing/2014/main" id="{F580DE77-D2C4-4356-AC29-1E6D2726E6F0}"/>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b="-2"/>
              <a:stretch/>
            </p:blipFill>
            <p:spPr>
              <a:xfrm>
                <a:off x="9255482" y="3005305"/>
                <a:ext cx="1684472" cy="967995"/>
              </a:xfrm>
              <a:prstGeom prst="rect">
                <a:avLst/>
              </a:prstGeom>
            </p:spPr>
          </p:pic>
          <p:sp>
            <p:nvSpPr>
              <p:cNvPr id="117" name="Rectangle 116">
                <a:extLst>
                  <a:ext uri="{FF2B5EF4-FFF2-40B4-BE49-F238E27FC236}">
                    <a16:creationId xmlns:a16="http://schemas.microsoft.com/office/drawing/2014/main" id="{8C714618-0D37-47BA-91B1-06ED2CB2893D}"/>
                  </a:ext>
                </a:extLst>
              </p:cNvPr>
              <p:cNvSpPr/>
              <p:nvPr/>
            </p:nvSpPr>
            <p:spPr>
              <a:xfrm>
                <a:off x="10544010" y="2887446"/>
                <a:ext cx="624696" cy="2692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07995" rtl="0" eaLnBrk="1" fontAlgn="base" latinLnBrk="0" hangingPunct="1">
                  <a:lnSpc>
                    <a:spcPct val="100000"/>
                  </a:lnSpc>
                  <a:spcBef>
                    <a:spcPct val="0"/>
                  </a:spcBef>
                  <a:spcAft>
                    <a:spcPct val="0"/>
                  </a:spcAft>
                  <a:buClrTx/>
                  <a:buSzTx/>
                  <a:buFontTx/>
                  <a:buNone/>
                  <a:tabLst/>
                  <a:defRPr/>
                </a:pPr>
                <a:endParaRPr kumimoji="0" lang="en-US" sz="1111" b="0" i="0" u="none" strike="noStrike" kern="1200" cap="none" spc="0" normalizeH="0" baseline="0" noProof="0">
                  <a:ln>
                    <a:noFill/>
                  </a:ln>
                  <a:solidFill>
                    <a:srgbClr val="FFFFFF"/>
                  </a:solidFill>
                  <a:effectLst/>
                  <a:uLnTx/>
                  <a:uFillTx/>
                  <a:latin typeface="Trebuchet MS"/>
                  <a:ea typeface="+mn-ea"/>
                  <a:cs typeface="+mn-cs"/>
                </a:endParaRPr>
              </a:p>
            </p:txBody>
          </p:sp>
        </p:grpSp>
        <p:sp>
          <p:nvSpPr>
            <p:cNvPr id="115" name="Rectangle 114">
              <a:extLst>
                <a:ext uri="{FF2B5EF4-FFF2-40B4-BE49-F238E27FC236}">
                  <a16:creationId xmlns:a16="http://schemas.microsoft.com/office/drawing/2014/main" id="{0B422C19-C13B-4DE1-8457-ABE00DD77D49}"/>
                </a:ext>
              </a:extLst>
            </p:cNvPr>
            <p:cNvSpPr/>
            <p:nvPr/>
          </p:nvSpPr>
          <p:spPr>
            <a:xfrm>
              <a:off x="8385587" y="3372112"/>
              <a:ext cx="1162053" cy="309968"/>
            </a:xfrm>
            <a:prstGeom prst="rect">
              <a:avLst/>
            </a:prstGeom>
          </p:spPr>
          <p:txBody>
            <a:bodyPr wrap="square">
              <a:spAutoFit/>
            </a:bodyPr>
            <a:lstStyle/>
            <a:p>
              <a:pPr marL="0" marR="0" lvl="0" indent="0" algn="ctr" defTabSz="507995" rtl="0" eaLnBrk="1" fontAlgn="base" latinLnBrk="0" hangingPunct="1">
                <a:lnSpc>
                  <a:spcPct val="100000"/>
                </a:lnSpc>
                <a:spcBef>
                  <a:spcPct val="0"/>
                </a:spcBef>
                <a:spcAft>
                  <a:spcPct val="0"/>
                </a:spcAft>
                <a:buClrTx/>
                <a:buSzTx/>
                <a:buFontTx/>
                <a:buNone/>
                <a:tabLst/>
                <a:defRPr/>
              </a:pPr>
              <a:r>
                <a:rPr kumimoji="0" lang="en-US" sz="1111" b="0" i="0" u="none" strike="noStrike" kern="1200" cap="none" spc="0" normalizeH="0" baseline="0" noProof="0" dirty="0">
                  <a:ln>
                    <a:noFill/>
                  </a:ln>
                  <a:solidFill>
                    <a:srgbClr val="000000"/>
                  </a:solidFill>
                  <a:effectLst/>
                  <a:uLnTx/>
                  <a:uFillTx/>
                  <a:latin typeface="Trebuchet MS"/>
                  <a:ea typeface="MS PGothic" pitchFamily="34" charset="-128"/>
                  <a:cs typeface="+mn-cs"/>
                </a:rPr>
                <a:t>Automotive</a:t>
              </a:r>
            </a:p>
          </p:txBody>
        </p:sp>
      </p:grpSp>
      <p:grpSp>
        <p:nvGrpSpPr>
          <p:cNvPr id="94" name="Group 93">
            <a:extLst>
              <a:ext uri="{FF2B5EF4-FFF2-40B4-BE49-F238E27FC236}">
                <a16:creationId xmlns:a16="http://schemas.microsoft.com/office/drawing/2014/main" id="{375CE4DC-FE01-4D44-A89B-6035B1EEA83B}"/>
              </a:ext>
            </a:extLst>
          </p:cNvPr>
          <p:cNvGrpSpPr/>
          <p:nvPr/>
        </p:nvGrpSpPr>
        <p:grpSpPr>
          <a:xfrm>
            <a:off x="9801042" y="4807017"/>
            <a:ext cx="1117440" cy="827220"/>
            <a:chOff x="8319555" y="3929626"/>
            <a:chExt cx="1315611" cy="973924"/>
          </a:xfrm>
        </p:grpSpPr>
        <p:grpSp>
          <p:nvGrpSpPr>
            <p:cNvPr id="110" name="Group 109">
              <a:extLst>
                <a:ext uri="{FF2B5EF4-FFF2-40B4-BE49-F238E27FC236}">
                  <a16:creationId xmlns:a16="http://schemas.microsoft.com/office/drawing/2014/main" id="{B83AD15E-B2AA-402F-A114-0FE01B4D1262}"/>
                </a:ext>
              </a:extLst>
            </p:cNvPr>
            <p:cNvGrpSpPr/>
            <p:nvPr/>
          </p:nvGrpSpPr>
          <p:grpSpPr>
            <a:xfrm>
              <a:off x="8319555" y="3929626"/>
              <a:ext cx="1148166" cy="742430"/>
              <a:chOff x="8987487" y="4516423"/>
              <a:chExt cx="1810805" cy="1170908"/>
            </a:xfrm>
          </p:grpSpPr>
          <p:pic>
            <p:nvPicPr>
              <p:cNvPr id="112" name="Picture 111">
                <a:extLst>
                  <a:ext uri="{FF2B5EF4-FFF2-40B4-BE49-F238E27FC236}">
                    <a16:creationId xmlns:a16="http://schemas.microsoft.com/office/drawing/2014/main" id="{AFDC2E79-A57B-4221-B116-BD9EBD41C387}"/>
                  </a:ext>
                </a:extLst>
              </p:cNvPr>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8987487" y="4562061"/>
                <a:ext cx="1707017" cy="1125270"/>
              </a:xfrm>
              <a:prstGeom prst="rect">
                <a:avLst/>
              </a:prstGeom>
            </p:spPr>
          </p:pic>
          <p:sp>
            <p:nvSpPr>
              <p:cNvPr id="113" name="Rectangle 112">
                <a:extLst>
                  <a:ext uri="{FF2B5EF4-FFF2-40B4-BE49-F238E27FC236}">
                    <a16:creationId xmlns:a16="http://schemas.microsoft.com/office/drawing/2014/main" id="{591C39E0-DEE5-448B-B7F3-9BE9AD3EA9EE}"/>
                  </a:ext>
                </a:extLst>
              </p:cNvPr>
              <p:cNvSpPr/>
              <p:nvPr/>
            </p:nvSpPr>
            <p:spPr>
              <a:xfrm>
                <a:off x="10494580" y="4516423"/>
                <a:ext cx="303712" cy="36053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07995" rtl="0" eaLnBrk="1" fontAlgn="base" latinLnBrk="0" hangingPunct="1">
                  <a:lnSpc>
                    <a:spcPct val="100000"/>
                  </a:lnSpc>
                  <a:spcBef>
                    <a:spcPct val="0"/>
                  </a:spcBef>
                  <a:spcAft>
                    <a:spcPct val="0"/>
                  </a:spcAft>
                  <a:buClrTx/>
                  <a:buSzTx/>
                  <a:buFontTx/>
                  <a:buNone/>
                  <a:tabLst/>
                  <a:defRPr/>
                </a:pPr>
                <a:endParaRPr kumimoji="0" lang="en-US" sz="1111" b="0" i="0" u="none" strike="noStrike" kern="1200" cap="none" spc="0" normalizeH="0" baseline="0" noProof="0">
                  <a:ln>
                    <a:noFill/>
                  </a:ln>
                  <a:solidFill>
                    <a:srgbClr val="FFFFFF"/>
                  </a:solidFill>
                  <a:effectLst/>
                  <a:uLnTx/>
                  <a:uFillTx/>
                  <a:latin typeface="Trebuchet MS"/>
                  <a:ea typeface="+mn-ea"/>
                  <a:cs typeface="+mn-cs"/>
                </a:endParaRPr>
              </a:p>
            </p:txBody>
          </p:sp>
        </p:grpSp>
        <p:sp>
          <p:nvSpPr>
            <p:cNvPr id="111" name="Rectangle 110">
              <a:extLst>
                <a:ext uri="{FF2B5EF4-FFF2-40B4-BE49-F238E27FC236}">
                  <a16:creationId xmlns:a16="http://schemas.microsoft.com/office/drawing/2014/main" id="{F672B62C-7E71-4FFF-81BE-2C19AF7E2E2B}"/>
                </a:ext>
              </a:extLst>
            </p:cNvPr>
            <p:cNvSpPr/>
            <p:nvPr/>
          </p:nvSpPr>
          <p:spPr>
            <a:xfrm>
              <a:off x="8354200" y="4593582"/>
              <a:ext cx="1280966" cy="309968"/>
            </a:xfrm>
            <a:prstGeom prst="rect">
              <a:avLst/>
            </a:prstGeom>
          </p:spPr>
          <p:txBody>
            <a:bodyPr wrap="square">
              <a:spAutoFit/>
            </a:bodyPr>
            <a:lstStyle/>
            <a:p>
              <a:pPr marL="0" marR="0" lvl="0" indent="0" algn="ctr" defTabSz="507995" rtl="0" eaLnBrk="1" fontAlgn="base" latinLnBrk="0" hangingPunct="1">
                <a:lnSpc>
                  <a:spcPct val="100000"/>
                </a:lnSpc>
                <a:spcBef>
                  <a:spcPct val="0"/>
                </a:spcBef>
                <a:spcAft>
                  <a:spcPct val="0"/>
                </a:spcAft>
                <a:buClrTx/>
                <a:buSzTx/>
                <a:buFontTx/>
                <a:buNone/>
                <a:tabLst/>
                <a:defRPr/>
              </a:pPr>
              <a:r>
                <a:rPr kumimoji="0" lang="en-US" sz="1111" b="0" i="0" u="none" strike="noStrike" kern="1200" cap="none" spc="0" normalizeH="0" baseline="0" noProof="0" dirty="0">
                  <a:ln>
                    <a:noFill/>
                  </a:ln>
                  <a:solidFill>
                    <a:srgbClr val="000000"/>
                  </a:solidFill>
                  <a:effectLst/>
                  <a:uLnTx/>
                  <a:uFillTx/>
                  <a:latin typeface="Trebuchet MS"/>
                  <a:ea typeface="MS PGothic" pitchFamily="34" charset="-128"/>
                  <a:cs typeface="+mn-cs"/>
                </a:rPr>
                <a:t>Data center</a:t>
              </a:r>
            </a:p>
          </p:txBody>
        </p:sp>
      </p:grpSp>
      <p:pic>
        <p:nvPicPr>
          <p:cNvPr id="125" name="Picture 124">
            <a:extLst>
              <a:ext uri="{FF2B5EF4-FFF2-40B4-BE49-F238E27FC236}">
                <a16:creationId xmlns:a16="http://schemas.microsoft.com/office/drawing/2014/main" id="{6C5FE4B6-9404-4377-B80A-23A2412E86B2}"/>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4957472" y="2074704"/>
            <a:ext cx="1741107" cy="1423523"/>
          </a:xfrm>
          <a:prstGeom prst="rect">
            <a:avLst/>
          </a:prstGeom>
        </p:spPr>
      </p:pic>
      <p:pic>
        <p:nvPicPr>
          <p:cNvPr id="126" name="Picture 125">
            <a:extLst>
              <a:ext uri="{FF2B5EF4-FFF2-40B4-BE49-F238E27FC236}">
                <a16:creationId xmlns:a16="http://schemas.microsoft.com/office/drawing/2014/main" id="{B17718F9-CA33-4C9F-BFD2-5BA552E04341}"/>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4960538" y="4853068"/>
            <a:ext cx="1658909" cy="1337589"/>
          </a:xfrm>
          <a:prstGeom prst="rect">
            <a:avLst/>
          </a:prstGeom>
        </p:spPr>
      </p:pic>
      <p:sp>
        <p:nvSpPr>
          <p:cNvPr id="3" name="Arrow: Right 2">
            <a:extLst>
              <a:ext uri="{FF2B5EF4-FFF2-40B4-BE49-F238E27FC236}">
                <a16:creationId xmlns:a16="http://schemas.microsoft.com/office/drawing/2014/main" id="{31E21903-0248-4648-AE54-E69E0214FDE3}"/>
              </a:ext>
            </a:extLst>
          </p:cNvPr>
          <p:cNvSpPr/>
          <p:nvPr/>
        </p:nvSpPr>
        <p:spPr>
          <a:xfrm>
            <a:off x="7030537" y="2584971"/>
            <a:ext cx="1222841" cy="345489"/>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07995"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Trebuchet MS"/>
              <a:ea typeface="+mn-ea"/>
              <a:cs typeface="+mn-cs"/>
            </a:endParaRPr>
          </a:p>
        </p:txBody>
      </p:sp>
      <p:sp>
        <p:nvSpPr>
          <p:cNvPr id="127" name="Arrow: Right 126">
            <a:extLst>
              <a:ext uri="{FF2B5EF4-FFF2-40B4-BE49-F238E27FC236}">
                <a16:creationId xmlns:a16="http://schemas.microsoft.com/office/drawing/2014/main" id="{99B873B0-664E-4D44-91AD-908E27D134D3}"/>
              </a:ext>
            </a:extLst>
          </p:cNvPr>
          <p:cNvSpPr/>
          <p:nvPr/>
        </p:nvSpPr>
        <p:spPr>
          <a:xfrm>
            <a:off x="3216458" y="2584971"/>
            <a:ext cx="1222841" cy="345489"/>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07995"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Trebuchet MS"/>
              <a:ea typeface="+mn-ea"/>
              <a:cs typeface="+mn-cs"/>
            </a:endParaRPr>
          </a:p>
        </p:txBody>
      </p:sp>
      <p:sp>
        <p:nvSpPr>
          <p:cNvPr id="4" name="TextBox 3">
            <a:extLst>
              <a:ext uri="{FF2B5EF4-FFF2-40B4-BE49-F238E27FC236}">
                <a16:creationId xmlns:a16="http://schemas.microsoft.com/office/drawing/2014/main" id="{7D216022-268E-49C9-AA38-045FCED24103}"/>
              </a:ext>
            </a:extLst>
          </p:cNvPr>
          <p:cNvSpPr txBox="1"/>
          <p:nvPr/>
        </p:nvSpPr>
        <p:spPr>
          <a:xfrm>
            <a:off x="3273223" y="2055018"/>
            <a:ext cx="950901" cy="6463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marL="0" marR="0" lvl="0" indent="0" algn="ctr" defTabSz="507995"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Trebuchet MS"/>
                <a:ea typeface="+mn-ea"/>
                <a:cs typeface="+mn-cs"/>
              </a:rPr>
              <a:t>Import</a:t>
            </a:r>
          </a:p>
          <a:p>
            <a:pPr marL="0" marR="0" lvl="0" indent="0" algn="ctr" defTabSz="507995"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Trebuchet MS"/>
                <a:ea typeface="+mn-ea"/>
                <a:cs typeface="+mn-cs"/>
              </a:rPr>
              <a:t>Model</a:t>
            </a:r>
          </a:p>
        </p:txBody>
      </p:sp>
      <p:sp>
        <p:nvSpPr>
          <p:cNvPr id="128" name="TextBox 127">
            <a:extLst>
              <a:ext uri="{FF2B5EF4-FFF2-40B4-BE49-F238E27FC236}">
                <a16:creationId xmlns:a16="http://schemas.microsoft.com/office/drawing/2014/main" id="{2B5EAC91-BBEC-4A8E-9DA1-FAB5A4F72869}"/>
              </a:ext>
            </a:extLst>
          </p:cNvPr>
          <p:cNvSpPr txBox="1"/>
          <p:nvPr/>
        </p:nvSpPr>
        <p:spPr>
          <a:xfrm>
            <a:off x="6982138" y="2055018"/>
            <a:ext cx="1165704" cy="6463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marL="0" marR="0" lvl="0" indent="0" algn="ctr" defTabSz="507995"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Trebuchet MS"/>
                <a:ea typeface="+mn-ea"/>
                <a:cs typeface="+mn-cs"/>
              </a:rPr>
              <a:t>Serialize</a:t>
            </a:r>
          </a:p>
          <a:p>
            <a:pPr marL="0" marR="0" lvl="0" indent="0" algn="ctr" defTabSz="507995"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Trebuchet MS"/>
                <a:ea typeface="+mn-ea"/>
                <a:cs typeface="+mn-cs"/>
              </a:rPr>
              <a:t>Engine</a:t>
            </a:r>
          </a:p>
        </p:txBody>
      </p:sp>
      <p:grpSp>
        <p:nvGrpSpPr>
          <p:cNvPr id="139" name="Group 138">
            <a:extLst>
              <a:ext uri="{FF2B5EF4-FFF2-40B4-BE49-F238E27FC236}">
                <a16:creationId xmlns:a16="http://schemas.microsoft.com/office/drawing/2014/main" id="{F62A00C9-B60D-4650-8779-D0E1C2CFBABF}"/>
              </a:ext>
            </a:extLst>
          </p:cNvPr>
          <p:cNvGrpSpPr/>
          <p:nvPr/>
        </p:nvGrpSpPr>
        <p:grpSpPr>
          <a:xfrm>
            <a:off x="895280" y="4834172"/>
            <a:ext cx="2044412" cy="1356484"/>
            <a:chOff x="8253501" y="1642843"/>
            <a:chExt cx="1997813" cy="1325565"/>
          </a:xfrm>
        </p:grpSpPr>
        <p:pic>
          <p:nvPicPr>
            <p:cNvPr id="140" name="Picture 139">
              <a:extLst>
                <a:ext uri="{FF2B5EF4-FFF2-40B4-BE49-F238E27FC236}">
                  <a16:creationId xmlns:a16="http://schemas.microsoft.com/office/drawing/2014/main" id="{952EE5A3-8466-496E-BBB2-53249ED2FCFB}"/>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253501" y="1943993"/>
              <a:ext cx="857834" cy="737564"/>
            </a:xfrm>
            <a:prstGeom prst="rect">
              <a:avLst/>
            </a:prstGeom>
          </p:spPr>
        </p:pic>
        <p:pic>
          <p:nvPicPr>
            <p:cNvPr id="141" name="Picture 140">
              <a:extLst>
                <a:ext uri="{FF2B5EF4-FFF2-40B4-BE49-F238E27FC236}">
                  <a16:creationId xmlns:a16="http://schemas.microsoft.com/office/drawing/2014/main" id="{6D935733-C466-4FA0-85CC-E8723C24C4FD}"/>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109727" y="1642843"/>
              <a:ext cx="483240" cy="416085"/>
            </a:xfrm>
            <a:prstGeom prst="rect">
              <a:avLst/>
            </a:prstGeom>
          </p:spPr>
        </p:pic>
        <p:sp>
          <p:nvSpPr>
            <p:cNvPr id="142" name="TextBox 141">
              <a:extLst>
                <a:ext uri="{FF2B5EF4-FFF2-40B4-BE49-F238E27FC236}">
                  <a16:creationId xmlns:a16="http://schemas.microsoft.com/office/drawing/2014/main" id="{DE0C8DAA-76A3-4D0D-96E1-C0E8E68B9EB3}"/>
                </a:ext>
              </a:extLst>
            </p:cNvPr>
            <p:cNvSpPr txBox="1"/>
            <p:nvPr/>
          </p:nvSpPr>
          <p:spPr>
            <a:xfrm>
              <a:off x="9479391" y="1647605"/>
              <a:ext cx="736065" cy="310753"/>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101512" tIns="50751" rIns="101512" bIns="50751" rtlCol="0" anchor="ctr">
              <a:spAutoFit/>
            </a:bodyPr>
            <a:lstStyle/>
            <a:p>
              <a:pPr marL="0" marR="0" lvl="0" indent="0" algn="ctr" defTabSz="507995" rtl="0" eaLnBrk="1" fontAlgn="base" latinLnBrk="0" hangingPunct="1">
                <a:lnSpc>
                  <a:spcPct val="90000"/>
                </a:lnSpc>
                <a:spcBef>
                  <a:spcPct val="0"/>
                </a:spcBef>
                <a:spcAft>
                  <a:spcPct val="0"/>
                </a:spcAft>
                <a:buClrTx/>
                <a:buSzTx/>
                <a:buFontTx/>
                <a:buNone/>
                <a:tabLst/>
                <a:defRPr/>
              </a:pPr>
              <a:r>
                <a:rPr kumimoji="0" lang="en-US" sz="1556" b="0" i="0" u="none" strike="noStrike" kern="1200" cap="none" spc="0" normalizeH="0" baseline="0" noProof="0" dirty="0">
                  <a:ln>
                    <a:noFill/>
                  </a:ln>
                  <a:solidFill>
                    <a:srgbClr val="000000"/>
                  </a:solidFill>
                  <a:effectLst/>
                  <a:uLnTx/>
                  <a:uFillTx/>
                  <a:latin typeface="Trebuchet MS"/>
                  <a:ea typeface="+mn-ea"/>
                  <a:cs typeface="+mn-cs"/>
                </a:rPr>
                <a:t>Plan 1</a:t>
              </a:r>
            </a:p>
          </p:txBody>
        </p:sp>
        <p:pic>
          <p:nvPicPr>
            <p:cNvPr id="143" name="Picture 142">
              <a:extLst>
                <a:ext uri="{FF2B5EF4-FFF2-40B4-BE49-F238E27FC236}">
                  <a16:creationId xmlns:a16="http://schemas.microsoft.com/office/drawing/2014/main" id="{227A90FB-FBF0-4819-80F9-A131473D294A}"/>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108225" y="2097583"/>
              <a:ext cx="483240" cy="416085"/>
            </a:xfrm>
            <a:prstGeom prst="rect">
              <a:avLst/>
            </a:prstGeom>
          </p:spPr>
        </p:pic>
        <p:sp>
          <p:nvSpPr>
            <p:cNvPr id="144" name="TextBox 143">
              <a:extLst>
                <a:ext uri="{FF2B5EF4-FFF2-40B4-BE49-F238E27FC236}">
                  <a16:creationId xmlns:a16="http://schemas.microsoft.com/office/drawing/2014/main" id="{FBFCBB93-9363-490F-B7A5-011DE6CB573B}"/>
                </a:ext>
              </a:extLst>
            </p:cNvPr>
            <p:cNvSpPr txBox="1"/>
            <p:nvPr/>
          </p:nvSpPr>
          <p:spPr>
            <a:xfrm>
              <a:off x="9442120" y="2144405"/>
              <a:ext cx="809194" cy="310753"/>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lIns="101512" tIns="50751" rIns="101512" bIns="50751" rtlCol="0" anchor="ctr">
              <a:spAutoFit/>
            </a:bodyPr>
            <a:lstStyle/>
            <a:p>
              <a:pPr marL="0" marR="0" lvl="0" indent="0" algn="ctr" defTabSz="507995" rtl="0" eaLnBrk="1" fontAlgn="base" latinLnBrk="0" hangingPunct="1">
                <a:lnSpc>
                  <a:spcPct val="90000"/>
                </a:lnSpc>
                <a:spcBef>
                  <a:spcPct val="0"/>
                </a:spcBef>
                <a:spcAft>
                  <a:spcPct val="0"/>
                </a:spcAft>
                <a:buClrTx/>
                <a:buSzTx/>
                <a:buFontTx/>
                <a:buNone/>
                <a:tabLst/>
                <a:defRPr/>
              </a:pPr>
              <a:r>
                <a:rPr kumimoji="0" lang="en-US" sz="1556" b="0" i="0" u="none" strike="noStrike" kern="1200" cap="none" spc="0" normalizeH="0" baseline="0" noProof="0" dirty="0">
                  <a:ln>
                    <a:noFill/>
                  </a:ln>
                  <a:solidFill>
                    <a:srgbClr val="000000"/>
                  </a:solidFill>
                  <a:effectLst/>
                  <a:uLnTx/>
                  <a:uFillTx/>
                  <a:latin typeface="Trebuchet MS"/>
                  <a:ea typeface="+mn-ea"/>
                  <a:cs typeface="+mn-cs"/>
                </a:rPr>
                <a:t>Plan 2</a:t>
              </a:r>
            </a:p>
          </p:txBody>
        </p:sp>
        <p:pic>
          <p:nvPicPr>
            <p:cNvPr id="145" name="Picture 144">
              <a:extLst>
                <a:ext uri="{FF2B5EF4-FFF2-40B4-BE49-F238E27FC236}">
                  <a16:creationId xmlns:a16="http://schemas.microsoft.com/office/drawing/2014/main" id="{DFA669D2-6939-4245-BAA1-195636C362B2}"/>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117338" y="2552323"/>
              <a:ext cx="483240" cy="416085"/>
            </a:xfrm>
            <a:prstGeom prst="rect">
              <a:avLst/>
            </a:prstGeom>
          </p:spPr>
        </p:pic>
        <p:sp>
          <p:nvSpPr>
            <p:cNvPr id="146" name="TextBox 145">
              <a:extLst>
                <a:ext uri="{FF2B5EF4-FFF2-40B4-BE49-F238E27FC236}">
                  <a16:creationId xmlns:a16="http://schemas.microsoft.com/office/drawing/2014/main" id="{95D80D01-F595-403E-AFEB-558F87231C85}"/>
                </a:ext>
              </a:extLst>
            </p:cNvPr>
            <p:cNvSpPr txBox="1"/>
            <p:nvPr/>
          </p:nvSpPr>
          <p:spPr>
            <a:xfrm>
              <a:off x="9473042" y="2610833"/>
              <a:ext cx="748763" cy="310753"/>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lIns="101512" tIns="50751" rIns="101512" bIns="50751" rtlCol="0" anchor="ctr">
              <a:spAutoFit/>
            </a:bodyPr>
            <a:lstStyle/>
            <a:p>
              <a:pPr marL="0" marR="0" lvl="0" indent="0" algn="ctr" defTabSz="507995" rtl="0" eaLnBrk="1" fontAlgn="base" latinLnBrk="0" hangingPunct="1">
                <a:lnSpc>
                  <a:spcPct val="90000"/>
                </a:lnSpc>
                <a:spcBef>
                  <a:spcPct val="0"/>
                </a:spcBef>
                <a:spcAft>
                  <a:spcPct val="0"/>
                </a:spcAft>
                <a:buClrTx/>
                <a:buSzTx/>
                <a:buFontTx/>
                <a:buNone/>
                <a:tabLst/>
                <a:defRPr/>
              </a:pPr>
              <a:r>
                <a:rPr kumimoji="0" lang="en-US" sz="1556" b="0" i="0" u="none" strike="noStrike" kern="1200" cap="none" spc="0" normalizeH="0" baseline="0" noProof="0" dirty="0">
                  <a:ln>
                    <a:noFill/>
                  </a:ln>
                  <a:solidFill>
                    <a:srgbClr val="000000"/>
                  </a:solidFill>
                  <a:effectLst/>
                  <a:uLnTx/>
                  <a:uFillTx/>
                  <a:latin typeface="Trebuchet MS"/>
                  <a:ea typeface="+mn-ea"/>
                  <a:cs typeface="+mn-cs"/>
                </a:rPr>
                <a:t>Plan 3</a:t>
              </a:r>
            </a:p>
          </p:txBody>
        </p:sp>
      </p:grpSp>
      <p:sp>
        <p:nvSpPr>
          <p:cNvPr id="147" name="TextBox 146">
            <a:extLst>
              <a:ext uri="{FF2B5EF4-FFF2-40B4-BE49-F238E27FC236}">
                <a16:creationId xmlns:a16="http://schemas.microsoft.com/office/drawing/2014/main" id="{6FC29F25-68B1-4E07-96EF-6AEAB0A03C58}"/>
              </a:ext>
            </a:extLst>
          </p:cNvPr>
          <p:cNvSpPr txBox="1"/>
          <p:nvPr/>
        </p:nvSpPr>
        <p:spPr>
          <a:xfrm>
            <a:off x="1008881" y="6366945"/>
            <a:ext cx="1982829" cy="348714"/>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lIns="101512" tIns="50751" rIns="101512" bIns="50751" rtlCol="0" anchor="ctr">
            <a:spAutoFit/>
          </a:bodyPr>
          <a:lstStyle/>
          <a:p>
            <a:pPr marL="0" marR="0" lvl="0" indent="0" algn="ctr" defTabSz="507995" rtl="0" eaLnBrk="1" fontAlgn="base" latinLnBrk="0" hangingPunct="1">
              <a:lnSpc>
                <a:spcPct val="90000"/>
              </a:lnSpc>
              <a:spcBef>
                <a:spcPct val="0"/>
              </a:spcBef>
              <a:spcAft>
                <a:spcPct val="0"/>
              </a:spcAft>
              <a:buClrTx/>
              <a:buSzTx/>
              <a:buFontTx/>
              <a:buNone/>
              <a:tabLst/>
              <a:defRPr/>
            </a:pPr>
            <a:r>
              <a:rPr kumimoji="0" lang="en-US" sz="1778" b="0" i="0" u="none" strike="noStrike" kern="1200" cap="none" spc="0" normalizeH="0" baseline="0" noProof="0" dirty="0">
                <a:ln>
                  <a:noFill/>
                </a:ln>
                <a:solidFill>
                  <a:srgbClr val="000000"/>
                </a:solidFill>
                <a:effectLst/>
                <a:uLnTx/>
                <a:uFillTx/>
                <a:latin typeface="Trebuchet MS"/>
                <a:ea typeface="+mn-ea"/>
                <a:cs typeface="+mn-cs"/>
              </a:rPr>
              <a:t>Optimized Plans</a:t>
            </a:r>
          </a:p>
        </p:txBody>
      </p:sp>
      <p:sp>
        <p:nvSpPr>
          <p:cNvPr id="148" name="Arrow: Right 147">
            <a:extLst>
              <a:ext uri="{FF2B5EF4-FFF2-40B4-BE49-F238E27FC236}">
                <a16:creationId xmlns:a16="http://schemas.microsoft.com/office/drawing/2014/main" id="{2DFFF73D-40D1-495A-945E-9A1C9E80AB60}"/>
              </a:ext>
            </a:extLst>
          </p:cNvPr>
          <p:cNvSpPr/>
          <p:nvPr/>
        </p:nvSpPr>
        <p:spPr>
          <a:xfrm>
            <a:off x="3237044" y="5338214"/>
            <a:ext cx="1222841" cy="345489"/>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07995"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Trebuchet MS"/>
              <a:ea typeface="+mn-ea"/>
              <a:cs typeface="+mn-cs"/>
            </a:endParaRPr>
          </a:p>
        </p:txBody>
      </p:sp>
      <p:sp>
        <p:nvSpPr>
          <p:cNvPr id="149" name="TextBox 148">
            <a:extLst>
              <a:ext uri="{FF2B5EF4-FFF2-40B4-BE49-F238E27FC236}">
                <a16:creationId xmlns:a16="http://schemas.microsoft.com/office/drawing/2014/main" id="{0184C6E1-9CC0-4C68-8DC5-F3BFCB85B5ED}"/>
              </a:ext>
            </a:extLst>
          </p:cNvPr>
          <p:cNvSpPr txBox="1"/>
          <p:nvPr/>
        </p:nvSpPr>
        <p:spPr>
          <a:xfrm>
            <a:off x="3040346" y="4768573"/>
            <a:ext cx="1537600" cy="6463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marL="0" marR="0" lvl="0" indent="0" algn="ctr" defTabSz="507995"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Trebuchet MS"/>
                <a:ea typeface="+mn-ea"/>
                <a:cs typeface="+mn-cs"/>
              </a:rPr>
              <a:t>De-serialize</a:t>
            </a:r>
          </a:p>
          <a:p>
            <a:pPr marL="0" marR="0" lvl="0" indent="0" algn="ctr" defTabSz="507995"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Trebuchet MS"/>
                <a:ea typeface="+mn-ea"/>
                <a:cs typeface="+mn-cs"/>
              </a:rPr>
              <a:t>Engine</a:t>
            </a:r>
          </a:p>
        </p:txBody>
      </p:sp>
      <p:sp>
        <p:nvSpPr>
          <p:cNvPr id="150" name="Arrow: Right 149">
            <a:extLst>
              <a:ext uri="{FF2B5EF4-FFF2-40B4-BE49-F238E27FC236}">
                <a16:creationId xmlns:a16="http://schemas.microsoft.com/office/drawing/2014/main" id="{62195936-35F2-4798-A6E4-5BBBBC317813}"/>
              </a:ext>
            </a:extLst>
          </p:cNvPr>
          <p:cNvSpPr/>
          <p:nvPr/>
        </p:nvSpPr>
        <p:spPr>
          <a:xfrm>
            <a:off x="7030537" y="5308340"/>
            <a:ext cx="1222841" cy="345489"/>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07995"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Trebuchet MS"/>
              <a:ea typeface="+mn-ea"/>
              <a:cs typeface="+mn-cs"/>
            </a:endParaRPr>
          </a:p>
        </p:txBody>
      </p:sp>
      <p:sp>
        <p:nvSpPr>
          <p:cNvPr id="151" name="TextBox 150">
            <a:extLst>
              <a:ext uri="{FF2B5EF4-FFF2-40B4-BE49-F238E27FC236}">
                <a16:creationId xmlns:a16="http://schemas.microsoft.com/office/drawing/2014/main" id="{10E2AAF4-2739-49B8-B62A-DE369363E36A}"/>
              </a:ext>
            </a:extLst>
          </p:cNvPr>
          <p:cNvSpPr txBox="1"/>
          <p:nvPr/>
        </p:nvSpPr>
        <p:spPr>
          <a:xfrm>
            <a:off x="7052326" y="4765390"/>
            <a:ext cx="1132682" cy="6463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marL="0" marR="0" lvl="0" indent="0" algn="ctr" defTabSz="507995"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Trebuchet MS"/>
                <a:ea typeface="+mn-ea"/>
                <a:cs typeface="+mn-cs"/>
              </a:rPr>
              <a:t>Deploy </a:t>
            </a:r>
          </a:p>
          <a:p>
            <a:pPr marL="0" marR="0" lvl="0" indent="0" algn="ctr" defTabSz="507995"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Trebuchet MS"/>
                <a:ea typeface="+mn-ea"/>
                <a:cs typeface="+mn-cs"/>
              </a:rPr>
              <a:t>Runtime</a:t>
            </a:r>
          </a:p>
        </p:txBody>
      </p:sp>
      <p:pic>
        <p:nvPicPr>
          <p:cNvPr id="153" name="Picture 152">
            <a:extLst>
              <a:ext uri="{FF2B5EF4-FFF2-40B4-BE49-F238E27FC236}">
                <a16:creationId xmlns:a16="http://schemas.microsoft.com/office/drawing/2014/main" id="{A6134226-E535-4C50-B244-72291D041F59}"/>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8685604" y="4896803"/>
            <a:ext cx="858819" cy="692471"/>
          </a:xfrm>
          <a:prstGeom prst="rect">
            <a:avLst/>
          </a:prstGeom>
        </p:spPr>
      </p:pic>
      <p:cxnSp>
        <p:nvCxnSpPr>
          <p:cNvPr id="6" name="Straight Arrow Connector 5">
            <a:extLst>
              <a:ext uri="{FF2B5EF4-FFF2-40B4-BE49-F238E27FC236}">
                <a16:creationId xmlns:a16="http://schemas.microsoft.com/office/drawing/2014/main" id="{226D5C08-0BCC-4B56-8433-CE96DE4B5111}"/>
              </a:ext>
            </a:extLst>
          </p:cNvPr>
          <p:cNvCxnSpPr>
            <a:cxnSpLocks/>
          </p:cNvCxnSpPr>
          <p:nvPr/>
        </p:nvCxnSpPr>
        <p:spPr>
          <a:xfrm>
            <a:off x="9568273" y="5147902"/>
            <a:ext cx="326523" cy="0"/>
          </a:xfrm>
          <a:prstGeom prst="straightConnector1">
            <a:avLst/>
          </a:prstGeom>
          <a:ln>
            <a:solidFill>
              <a:srgbClr val="76B900"/>
            </a:solidFill>
            <a:tailEnd type="triangle"/>
          </a:ln>
        </p:spPr>
        <p:style>
          <a:lnRef idx="1">
            <a:schemeClr val="accent1"/>
          </a:lnRef>
          <a:fillRef idx="0">
            <a:schemeClr val="accent1"/>
          </a:fillRef>
          <a:effectRef idx="0">
            <a:schemeClr val="accent1"/>
          </a:effectRef>
          <a:fontRef idx="minor">
            <a:schemeClr val="tx1"/>
          </a:fontRef>
        </p:style>
      </p:cxnSp>
      <p:cxnSp>
        <p:nvCxnSpPr>
          <p:cNvPr id="154" name="Straight Arrow Connector 153">
            <a:extLst>
              <a:ext uri="{FF2B5EF4-FFF2-40B4-BE49-F238E27FC236}">
                <a16:creationId xmlns:a16="http://schemas.microsoft.com/office/drawing/2014/main" id="{F0D7C966-C0B7-44AC-ACE0-FE7920D859E1}"/>
              </a:ext>
            </a:extLst>
          </p:cNvPr>
          <p:cNvCxnSpPr>
            <a:cxnSpLocks/>
          </p:cNvCxnSpPr>
          <p:nvPr/>
        </p:nvCxnSpPr>
        <p:spPr>
          <a:xfrm>
            <a:off x="9570156" y="5589275"/>
            <a:ext cx="272706" cy="194573"/>
          </a:xfrm>
          <a:prstGeom prst="straightConnector1">
            <a:avLst/>
          </a:prstGeom>
          <a:ln>
            <a:solidFill>
              <a:srgbClr val="76B900"/>
            </a:solidFill>
            <a:tailEnd type="triangle"/>
          </a:ln>
        </p:spPr>
        <p:style>
          <a:lnRef idx="1">
            <a:schemeClr val="accent1"/>
          </a:lnRef>
          <a:fillRef idx="0">
            <a:schemeClr val="accent1"/>
          </a:fillRef>
          <a:effectRef idx="0">
            <a:schemeClr val="accent1"/>
          </a:effectRef>
          <a:fontRef idx="minor">
            <a:schemeClr val="tx1"/>
          </a:fontRef>
        </p:style>
      </p:cxnSp>
      <p:cxnSp>
        <p:nvCxnSpPr>
          <p:cNvPr id="155" name="Straight Arrow Connector 154">
            <a:extLst>
              <a:ext uri="{FF2B5EF4-FFF2-40B4-BE49-F238E27FC236}">
                <a16:creationId xmlns:a16="http://schemas.microsoft.com/office/drawing/2014/main" id="{2D93F836-B5FE-45E6-9818-D897C954E66E}"/>
              </a:ext>
            </a:extLst>
          </p:cNvPr>
          <p:cNvCxnSpPr>
            <a:cxnSpLocks/>
          </p:cNvCxnSpPr>
          <p:nvPr/>
        </p:nvCxnSpPr>
        <p:spPr>
          <a:xfrm>
            <a:off x="9072547" y="5625754"/>
            <a:ext cx="1649" cy="287116"/>
          </a:xfrm>
          <a:prstGeom prst="straightConnector1">
            <a:avLst/>
          </a:prstGeom>
          <a:ln>
            <a:solidFill>
              <a:srgbClr val="76B9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3149589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567C372-C46E-4039-82E4-F7EE349120AA}"/>
              </a:ext>
            </a:extLst>
          </p:cNvPr>
          <p:cNvSpPr>
            <a:spLocks noGrp="1"/>
          </p:cNvSpPr>
          <p:nvPr>
            <p:ph type="title"/>
          </p:nvPr>
        </p:nvSpPr>
        <p:spPr/>
        <p:txBody>
          <a:bodyPr/>
          <a:lstStyle/>
          <a:p>
            <a:r>
              <a:rPr lang="en-US" dirty="0" err="1"/>
              <a:t>TensorRT</a:t>
            </a:r>
            <a:r>
              <a:rPr lang="en-US" dirty="0"/>
              <a:t> optimizations</a:t>
            </a:r>
          </a:p>
        </p:txBody>
      </p:sp>
    </p:spTree>
    <p:extLst>
      <p:ext uri="{BB962C8B-B14F-4D97-AF65-F5344CB8AC3E}">
        <p14:creationId xmlns:p14="http://schemas.microsoft.com/office/powerpoint/2010/main" val="37610512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p:cNvSpPr>
            <a:spLocks noGrp="1"/>
          </p:cNvSpPr>
          <p:nvPr>
            <p:ph type="body" sz="quarter" idx="10"/>
          </p:nvPr>
        </p:nvSpPr>
        <p:spPr>
          <a:xfrm>
            <a:off x="1020027" y="1904409"/>
            <a:ext cx="3680897" cy="583848"/>
          </a:xfrm>
        </p:spPr>
        <p:txBody>
          <a:bodyPr/>
          <a:lstStyle/>
          <a:p>
            <a:r>
              <a:rPr lang="en-US">
                <a:solidFill>
                  <a:schemeClr val="bg1"/>
                </a:solidFill>
              </a:rPr>
              <a:t>Un-Optimized </a:t>
            </a:r>
            <a:r>
              <a:rPr lang="en-US" dirty="0">
                <a:solidFill>
                  <a:schemeClr val="bg1"/>
                </a:solidFill>
              </a:rPr>
              <a:t>Network</a:t>
            </a:r>
          </a:p>
        </p:txBody>
      </p:sp>
      <p:grpSp>
        <p:nvGrpSpPr>
          <p:cNvPr id="30" name="Group 29"/>
          <p:cNvGrpSpPr/>
          <p:nvPr/>
        </p:nvGrpSpPr>
        <p:grpSpPr>
          <a:xfrm>
            <a:off x="181939" y="2486882"/>
            <a:ext cx="5404082" cy="3174419"/>
            <a:chOff x="1975104" y="1854165"/>
            <a:chExt cx="7015111" cy="4120755"/>
          </a:xfrm>
        </p:grpSpPr>
        <p:sp>
          <p:nvSpPr>
            <p:cNvPr id="31" name="Rectangle 30"/>
            <p:cNvSpPr/>
            <p:nvPr/>
          </p:nvSpPr>
          <p:spPr>
            <a:xfrm>
              <a:off x="4197927" y="2335876"/>
              <a:ext cx="1446415" cy="31588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07995" rtl="0" eaLnBrk="1" fontAlgn="base" latinLnBrk="0" hangingPunct="1">
                <a:lnSpc>
                  <a:spcPct val="100000"/>
                </a:lnSpc>
                <a:spcBef>
                  <a:spcPct val="0"/>
                </a:spcBef>
                <a:spcAft>
                  <a:spcPct val="0"/>
                </a:spcAft>
                <a:buClrTx/>
                <a:buSzTx/>
                <a:buFontTx/>
                <a:buNone/>
                <a:tabLst/>
                <a:defRPr/>
              </a:pPr>
              <a:r>
                <a:rPr kumimoji="0" lang="en-US" sz="1556" b="0" i="0" u="none" strike="noStrike" kern="1200" cap="none" spc="0" normalizeH="0" baseline="0" noProof="0" dirty="0" err="1">
                  <a:ln>
                    <a:noFill/>
                  </a:ln>
                  <a:solidFill>
                    <a:srgbClr val="FFFFFF"/>
                  </a:solidFill>
                  <a:effectLst/>
                  <a:uLnTx/>
                  <a:uFillTx/>
                  <a:latin typeface="Trebuchet MS"/>
                  <a:ea typeface="+mn-ea"/>
                  <a:cs typeface="+mn-cs"/>
                </a:rPr>
                <a:t>concat</a:t>
              </a:r>
              <a:endParaRPr kumimoji="0" lang="en-US" sz="1556" b="0" i="0" u="none" strike="noStrike" kern="1200" cap="none" spc="0" normalizeH="0" baseline="0" noProof="0" dirty="0">
                <a:ln>
                  <a:noFill/>
                </a:ln>
                <a:solidFill>
                  <a:srgbClr val="FFFFFF"/>
                </a:solidFill>
                <a:effectLst/>
                <a:uLnTx/>
                <a:uFillTx/>
                <a:latin typeface="Trebuchet MS"/>
                <a:ea typeface="+mn-ea"/>
                <a:cs typeface="+mn-cs"/>
              </a:endParaRPr>
            </a:p>
          </p:txBody>
        </p:sp>
        <p:sp>
          <p:nvSpPr>
            <p:cNvPr id="32" name="Rectangle 31"/>
            <p:cNvSpPr/>
            <p:nvPr/>
          </p:nvSpPr>
          <p:spPr>
            <a:xfrm>
              <a:off x="7542415" y="3995570"/>
              <a:ext cx="1446415" cy="69826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07995" rtl="0" eaLnBrk="1" fontAlgn="base" latinLnBrk="0" hangingPunct="1">
                <a:lnSpc>
                  <a:spcPct val="100000"/>
                </a:lnSpc>
                <a:spcBef>
                  <a:spcPct val="0"/>
                </a:spcBef>
                <a:spcAft>
                  <a:spcPct val="0"/>
                </a:spcAft>
                <a:buClrTx/>
                <a:buSzTx/>
                <a:buFontTx/>
                <a:buNone/>
                <a:tabLst/>
                <a:defRPr/>
              </a:pPr>
              <a:r>
                <a:rPr kumimoji="0" lang="en-US" sz="1556" b="0" i="0" u="none" strike="noStrike" kern="1200" cap="none" spc="0" normalizeH="0" baseline="0" noProof="0" dirty="0">
                  <a:ln>
                    <a:noFill/>
                  </a:ln>
                  <a:solidFill>
                    <a:srgbClr val="FFFFFF"/>
                  </a:solidFill>
                  <a:effectLst/>
                  <a:uLnTx/>
                  <a:uFillTx/>
                  <a:latin typeface="Trebuchet MS"/>
                  <a:ea typeface="+mn-ea"/>
                  <a:cs typeface="+mn-cs"/>
                </a:rPr>
                <a:t>max pool</a:t>
              </a:r>
            </a:p>
          </p:txBody>
        </p:sp>
        <p:sp>
          <p:nvSpPr>
            <p:cNvPr id="33" name="Rectangle 32"/>
            <p:cNvSpPr/>
            <p:nvPr/>
          </p:nvSpPr>
          <p:spPr>
            <a:xfrm>
              <a:off x="4519353" y="5219563"/>
              <a:ext cx="1446415" cy="3084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07995" rtl="0" eaLnBrk="1" fontAlgn="base" latinLnBrk="0" hangingPunct="1">
                <a:lnSpc>
                  <a:spcPct val="100000"/>
                </a:lnSpc>
                <a:spcBef>
                  <a:spcPct val="0"/>
                </a:spcBef>
                <a:spcAft>
                  <a:spcPct val="0"/>
                </a:spcAft>
                <a:buClrTx/>
                <a:buSzTx/>
                <a:buFontTx/>
                <a:buNone/>
                <a:tabLst/>
                <a:defRPr/>
              </a:pPr>
              <a:r>
                <a:rPr kumimoji="0" lang="en-US" sz="1556" b="0" i="0" u="none" strike="noStrike" kern="1200" cap="none" spc="0" normalizeH="0" baseline="0" noProof="0" dirty="0">
                  <a:ln>
                    <a:noFill/>
                  </a:ln>
                  <a:solidFill>
                    <a:srgbClr val="FFFFFF"/>
                  </a:solidFill>
                  <a:effectLst/>
                  <a:uLnTx/>
                  <a:uFillTx/>
                  <a:latin typeface="Trebuchet MS"/>
                  <a:ea typeface="+mn-ea"/>
                  <a:cs typeface="+mn-cs"/>
                </a:rPr>
                <a:t>input</a:t>
              </a:r>
            </a:p>
          </p:txBody>
        </p:sp>
        <p:cxnSp>
          <p:nvCxnSpPr>
            <p:cNvPr id="34" name="Straight Arrow Connector 33"/>
            <p:cNvCxnSpPr>
              <a:stCxn id="45" idx="0"/>
              <a:endCxn id="31" idx="2"/>
            </p:cNvCxnSpPr>
            <p:nvPr/>
          </p:nvCxnSpPr>
          <p:spPr>
            <a:xfrm flipV="1">
              <a:off x="4414751" y="2651760"/>
              <a:ext cx="506384" cy="216557"/>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5" name="Curved Connector 34"/>
            <p:cNvCxnSpPr>
              <a:stCxn id="77" idx="0"/>
              <a:endCxn id="31" idx="2"/>
            </p:cNvCxnSpPr>
            <p:nvPr/>
          </p:nvCxnSpPr>
          <p:spPr>
            <a:xfrm rot="5400000" flipH="1" flipV="1">
              <a:off x="3657449" y="1693177"/>
              <a:ext cx="305102" cy="2222269"/>
            </a:xfrm>
            <a:prstGeom prst="curvedConnector3">
              <a:avLst>
                <a:gd name="adj1" fmla="val 50000"/>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6" name="Curved Connector 35"/>
            <p:cNvCxnSpPr>
              <a:stCxn id="67" idx="0"/>
              <a:endCxn id="31" idx="2"/>
            </p:cNvCxnSpPr>
            <p:nvPr/>
          </p:nvCxnSpPr>
          <p:spPr>
            <a:xfrm rot="16200000" flipV="1">
              <a:off x="5533295" y="2039601"/>
              <a:ext cx="216557" cy="1440876"/>
            </a:xfrm>
            <a:prstGeom prst="curvedConnector3">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7" name="Curved Connector 36"/>
            <p:cNvCxnSpPr>
              <a:stCxn id="54" idx="0"/>
              <a:endCxn id="31" idx="2"/>
            </p:cNvCxnSpPr>
            <p:nvPr/>
          </p:nvCxnSpPr>
          <p:spPr>
            <a:xfrm rot="16200000" flipV="1">
              <a:off x="6485101" y="1087795"/>
              <a:ext cx="216557" cy="3344488"/>
            </a:xfrm>
            <a:prstGeom prst="curvedConnector3">
              <a:avLst>
                <a:gd name="adj1" fmla="val 50000"/>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a:stCxn id="32" idx="0"/>
              <a:endCxn id="53" idx="2"/>
            </p:cNvCxnSpPr>
            <p:nvPr/>
          </p:nvCxnSpPr>
          <p:spPr>
            <a:xfrm flipV="1">
              <a:off x="8265623" y="3771331"/>
              <a:ext cx="1385" cy="224239"/>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9" name="Curved Connector 38"/>
            <p:cNvCxnSpPr>
              <a:stCxn id="33" idx="0"/>
              <a:endCxn id="47" idx="2"/>
            </p:cNvCxnSpPr>
            <p:nvPr/>
          </p:nvCxnSpPr>
          <p:spPr>
            <a:xfrm rot="16200000" flipV="1">
              <a:off x="4672715" y="4649717"/>
              <a:ext cx="317424" cy="822268"/>
            </a:xfrm>
            <a:prstGeom prst="curvedConnector3">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40" name="Curved Connector 39"/>
            <p:cNvCxnSpPr>
              <a:stCxn id="33" idx="0"/>
              <a:endCxn id="76" idx="2"/>
            </p:cNvCxnSpPr>
            <p:nvPr/>
          </p:nvCxnSpPr>
          <p:spPr>
            <a:xfrm rot="16200000" flipV="1">
              <a:off x="3290594" y="3267595"/>
              <a:ext cx="1359687" cy="2544249"/>
            </a:xfrm>
            <a:prstGeom prst="curvedConnector3">
              <a:avLst>
                <a:gd name="adj1" fmla="val 8662"/>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41" name="Curved Connector 40"/>
            <p:cNvCxnSpPr>
              <a:stCxn id="33" idx="0"/>
              <a:endCxn id="50" idx="2"/>
            </p:cNvCxnSpPr>
            <p:nvPr/>
          </p:nvCxnSpPr>
          <p:spPr>
            <a:xfrm rot="5400000" flipH="1" flipV="1">
              <a:off x="5643319" y="4497827"/>
              <a:ext cx="320979" cy="1122495"/>
            </a:xfrm>
            <a:prstGeom prst="curvedConnector3">
              <a:avLst>
                <a:gd name="adj1" fmla="val 50000"/>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42" name="Curved Connector 41"/>
            <p:cNvCxnSpPr>
              <a:stCxn id="33" idx="0"/>
              <a:endCxn id="32" idx="2"/>
            </p:cNvCxnSpPr>
            <p:nvPr/>
          </p:nvCxnSpPr>
          <p:spPr>
            <a:xfrm rot="5400000" flipH="1" flipV="1">
              <a:off x="6491230" y="3445170"/>
              <a:ext cx="525724" cy="3023062"/>
            </a:xfrm>
            <a:prstGeom prst="curvedConnector3">
              <a:avLst>
                <a:gd name="adj1" fmla="val 31026"/>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p:cNvSpPr/>
            <p:nvPr/>
          </p:nvSpPr>
          <p:spPr>
            <a:xfrm>
              <a:off x="4197926" y="1854165"/>
              <a:ext cx="1446415" cy="31588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07995" rtl="0" eaLnBrk="1" fontAlgn="base" latinLnBrk="0" hangingPunct="1">
                <a:lnSpc>
                  <a:spcPct val="100000"/>
                </a:lnSpc>
                <a:spcBef>
                  <a:spcPct val="0"/>
                </a:spcBef>
                <a:spcAft>
                  <a:spcPct val="0"/>
                </a:spcAft>
                <a:buClrTx/>
                <a:buSzTx/>
                <a:buFontTx/>
                <a:buNone/>
                <a:tabLst/>
                <a:defRPr/>
              </a:pPr>
              <a:r>
                <a:rPr kumimoji="0" lang="en-US" sz="1556" b="0" i="0" u="none" strike="noStrike" kern="1200" cap="none" spc="0" normalizeH="0" baseline="0" noProof="0" dirty="0">
                  <a:ln>
                    <a:noFill/>
                  </a:ln>
                  <a:solidFill>
                    <a:srgbClr val="FFFFFF"/>
                  </a:solidFill>
                  <a:effectLst/>
                  <a:uLnTx/>
                  <a:uFillTx/>
                  <a:latin typeface="Trebuchet MS"/>
                  <a:ea typeface="+mn-ea"/>
                  <a:cs typeface="+mn-cs"/>
                </a:rPr>
                <a:t>next input</a:t>
              </a:r>
            </a:p>
          </p:txBody>
        </p:sp>
        <p:sp>
          <p:nvSpPr>
            <p:cNvPr id="44" name="Rectangle 43"/>
            <p:cNvSpPr/>
            <p:nvPr/>
          </p:nvSpPr>
          <p:spPr>
            <a:xfrm>
              <a:off x="3694176" y="3506179"/>
              <a:ext cx="1446415" cy="26515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07995" rtl="0" eaLnBrk="1" fontAlgn="base" latinLnBrk="0" hangingPunct="1">
                <a:lnSpc>
                  <a:spcPct val="100000"/>
                </a:lnSpc>
                <a:spcBef>
                  <a:spcPct val="0"/>
                </a:spcBef>
                <a:spcAft>
                  <a:spcPct val="0"/>
                </a:spcAft>
                <a:buClrTx/>
                <a:buSzTx/>
                <a:buFontTx/>
                <a:buNone/>
                <a:tabLst/>
                <a:defRPr/>
              </a:pPr>
              <a:r>
                <a:rPr kumimoji="0" lang="en-US" sz="1556" b="0" i="0" u="none" strike="noStrike" kern="1200" cap="none" spc="0" normalizeH="0" baseline="0" noProof="0" dirty="0">
                  <a:ln>
                    <a:noFill/>
                  </a:ln>
                  <a:solidFill>
                    <a:srgbClr val="FFFFFF"/>
                  </a:solidFill>
                  <a:effectLst/>
                  <a:uLnTx/>
                  <a:uFillTx/>
                  <a:latin typeface="Trebuchet MS"/>
                  <a:ea typeface="+mn-ea"/>
                  <a:cs typeface="+mn-cs"/>
                </a:rPr>
                <a:t>3x3 conv.</a:t>
              </a:r>
            </a:p>
          </p:txBody>
        </p:sp>
        <p:sp>
          <p:nvSpPr>
            <p:cNvPr id="45" name="Rectangle 44"/>
            <p:cNvSpPr/>
            <p:nvPr/>
          </p:nvSpPr>
          <p:spPr>
            <a:xfrm>
              <a:off x="3691543" y="2868317"/>
              <a:ext cx="1446415" cy="26515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07995" rtl="0" eaLnBrk="1" fontAlgn="base" latinLnBrk="0" hangingPunct="1">
                <a:lnSpc>
                  <a:spcPct val="100000"/>
                </a:lnSpc>
                <a:spcBef>
                  <a:spcPct val="0"/>
                </a:spcBef>
                <a:spcAft>
                  <a:spcPct val="0"/>
                </a:spcAft>
                <a:buClrTx/>
                <a:buSzTx/>
                <a:buFontTx/>
                <a:buNone/>
                <a:tabLst/>
                <a:defRPr/>
              </a:pPr>
              <a:r>
                <a:rPr kumimoji="0" lang="en-US" sz="1556" b="0" i="0" u="none" strike="noStrike" kern="1200" cap="none" spc="0" normalizeH="0" baseline="0" noProof="0" dirty="0" err="1">
                  <a:ln>
                    <a:noFill/>
                  </a:ln>
                  <a:solidFill>
                    <a:srgbClr val="FFFFFF"/>
                  </a:solidFill>
                  <a:effectLst/>
                  <a:uLnTx/>
                  <a:uFillTx/>
                  <a:latin typeface="Trebuchet MS"/>
                  <a:ea typeface="+mn-ea"/>
                  <a:cs typeface="+mn-cs"/>
                </a:rPr>
                <a:t>relu</a:t>
              </a:r>
              <a:endParaRPr kumimoji="0" lang="en-US" sz="1556" b="0" i="0" u="none" strike="noStrike" kern="1200" cap="none" spc="0" normalizeH="0" baseline="0" noProof="0" dirty="0">
                <a:ln>
                  <a:noFill/>
                </a:ln>
                <a:solidFill>
                  <a:srgbClr val="FFFFFF"/>
                </a:solidFill>
                <a:effectLst/>
                <a:uLnTx/>
                <a:uFillTx/>
                <a:latin typeface="Trebuchet MS"/>
                <a:ea typeface="+mn-ea"/>
                <a:cs typeface="+mn-cs"/>
              </a:endParaRPr>
            </a:p>
          </p:txBody>
        </p:sp>
        <p:sp>
          <p:nvSpPr>
            <p:cNvPr id="46" name="Rectangle 45"/>
            <p:cNvSpPr/>
            <p:nvPr/>
          </p:nvSpPr>
          <p:spPr>
            <a:xfrm>
              <a:off x="3691544" y="3187248"/>
              <a:ext cx="1446415" cy="26515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07995" rtl="0" eaLnBrk="1" fontAlgn="base" latinLnBrk="0" hangingPunct="1">
                <a:lnSpc>
                  <a:spcPct val="100000"/>
                </a:lnSpc>
                <a:spcBef>
                  <a:spcPct val="0"/>
                </a:spcBef>
                <a:spcAft>
                  <a:spcPct val="0"/>
                </a:spcAft>
                <a:buClrTx/>
                <a:buSzTx/>
                <a:buFontTx/>
                <a:buNone/>
                <a:tabLst/>
                <a:defRPr/>
              </a:pPr>
              <a:r>
                <a:rPr kumimoji="0" lang="en-US" sz="1556" b="0" i="0" u="none" strike="noStrike" kern="1200" cap="none" spc="0" normalizeH="0" baseline="0" noProof="0" dirty="0">
                  <a:ln>
                    <a:noFill/>
                  </a:ln>
                  <a:solidFill>
                    <a:srgbClr val="FFFFFF"/>
                  </a:solidFill>
                  <a:effectLst/>
                  <a:uLnTx/>
                  <a:uFillTx/>
                  <a:latin typeface="Trebuchet MS"/>
                  <a:ea typeface="+mn-ea"/>
                  <a:cs typeface="+mn-cs"/>
                </a:rPr>
                <a:t>bias</a:t>
              </a:r>
            </a:p>
          </p:txBody>
        </p:sp>
        <p:sp>
          <p:nvSpPr>
            <p:cNvPr id="47" name="Rectangle 46"/>
            <p:cNvSpPr/>
            <p:nvPr/>
          </p:nvSpPr>
          <p:spPr>
            <a:xfrm>
              <a:off x="3697085" y="4636987"/>
              <a:ext cx="1446415" cy="26515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07995" rtl="0" eaLnBrk="1" fontAlgn="base" latinLnBrk="0" hangingPunct="1">
                <a:lnSpc>
                  <a:spcPct val="100000"/>
                </a:lnSpc>
                <a:spcBef>
                  <a:spcPct val="0"/>
                </a:spcBef>
                <a:spcAft>
                  <a:spcPct val="0"/>
                </a:spcAft>
                <a:buClrTx/>
                <a:buSzTx/>
                <a:buFontTx/>
                <a:buNone/>
                <a:tabLst/>
                <a:defRPr/>
              </a:pPr>
              <a:r>
                <a:rPr kumimoji="0" lang="en-US" sz="1556" b="0" i="0" u="none" strike="noStrike" kern="1200" cap="none" spc="0" normalizeH="0" baseline="0" noProof="0" dirty="0">
                  <a:ln>
                    <a:noFill/>
                  </a:ln>
                  <a:solidFill>
                    <a:srgbClr val="FFFFFF"/>
                  </a:solidFill>
                  <a:effectLst/>
                  <a:uLnTx/>
                  <a:uFillTx/>
                  <a:latin typeface="Trebuchet MS"/>
                  <a:ea typeface="+mn-ea"/>
                  <a:cs typeface="+mn-cs"/>
                </a:rPr>
                <a:t>1x1 conv.</a:t>
              </a:r>
            </a:p>
          </p:txBody>
        </p:sp>
        <p:sp>
          <p:nvSpPr>
            <p:cNvPr id="48" name="Rectangle 47"/>
            <p:cNvSpPr/>
            <p:nvPr/>
          </p:nvSpPr>
          <p:spPr>
            <a:xfrm>
              <a:off x="3691543" y="3999125"/>
              <a:ext cx="1446415" cy="26515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07995" rtl="0" eaLnBrk="1" fontAlgn="base" latinLnBrk="0" hangingPunct="1">
                <a:lnSpc>
                  <a:spcPct val="100000"/>
                </a:lnSpc>
                <a:spcBef>
                  <a:spcPct val="0"/>
                </a:spcBef>
                <a:spcAft>
                  <a:spcPct val="0"/>
                </a:spcAft>
                <a:buClrTx/>
                <a:buSzTx/>
                <a:buFontTx/>
                <a:buNone/>
                <a:tabLst/>
                <a:defRPr/>
              </a:pPr>
              <a:r>
                <a:rPr kumimoji="0" lang="en-US" sz="1556" b="0" i="0" u="none" strike="noStrike" kern="1200" cap="none" spc="0" normalizeH="0" baseline="0" noProof="0" dirty="0" err="1">
                  <a:ln>
                    <a:noFill/>
                  </a:ln>
                  <a:solidFill>
                    <a:srgbClr val="FFFFFF"/>
                  </a:solidFill>
                  <a:effectLst/>
                  <a:uLnTx/>
                  <a:uFillTx/>
                  <a:latin typeface="Trebuchet MS"/>
                  <a:ea typeface="+mn-ea"/>
                  <a:cs typeface="+mn-cs"/>
                </a:rPr>
                <a:t>relu</a:t>
              </a:r>
              <a:endParaRPr kumimoji="0" lang="en-US" sz="1556" b="0" i="0" u="none" strike="noStrike" kern="1200" cap="none" spc="0" normalizeH="0" baseline="0" noProof="0" dirty="0">
                <a:ln>
                  <a:noFill/>
                </a:ln>
                <a:solidFill>
                  <a:srgbClr val="FFFFFF"/>
                </a:solidFill>
                <a:effectLst/>
                <a:uLnTx/>
                <a:uFillTx/>
                <a:latin typeface="Trebuchet MS"/>
                <a:ea typeface="+mn-ea"/>
                <a:cs typeface="+mn-cs"/>
              </a:endParaRPr>
            </a:p>
          </p:txBody>
        </p:sp>
        <p:sp>
          <p:nvSpPr>
            <p:cNvPr id="49" name="Rectangle 48"/>
            <p:cNvSpPr/>
            <p:nvPr/>
          </p:nvSpPr>
          <p:spPr>
            <a:xfrm>
              <a:off x="3691544" y="4318056"/>
              <a:ext cx="1446415" cy="26515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07995" rtl="0" eaLnBrk="1" fontAlgn="base" latinLnBrk="0" hangingPunct="1">
                <a:lnSpc>
                  <a:spcPct val="100000"/>
                </a:lnSpc>
                <a:spcBef>
                  <a:spcPct val="0"/>
                </a:spcBef>
                <a:spcAft>
                  <a:spcPct val="0"/>
                </a:spcAft>
                <a:buClrTx/>
                <a:buSzTx/>
                <a:buFontTx/>
                <a:buNone/>
                <a:tabLst/>
                <a:defRPr/>
              </a:pPr>
              <a:r>
                <a:rPr kumimoji="0" lang="en-US" sz="1556" b="0" i="0" u="none" strike="noStrike" kern="1200" cap="none" spc="0" normalizeH="0" baseline="0" noProof="0" dirty="0">
                  <a:ln>
                    <a:noFill/>
                  </a:ln>
                  <a:solidFill>
                    <a:srgbClr val="FFFFFF"/>
                  </a:solidFill>
                  <a:effectLst/>
                  <a:uLnTx/>
                  <a:uFillTx/>
                  <a:latin typeface="Trebuchet MS"/>
                  <a:ea typeface="+mn-ea"/>
                  <a:cs typeface="+mn-cs"/>
                </a:rPr>
                <a:t>bias</a:t>
              </a:r>
            </a:p>
          </p:txBody>
        </p:sp>
        <p:sp>
          <p:nvSpPr>
            <p:cNvPr id="50" name="Rectangle 49"/>
            <p:cNvSpPr/>
            <p:nvPr/>
          </p:nvSpPr>
          <p:spPr>
            <a:xfrm>
              <a:off x="5641848" y="4633432"/>
              <a:ext cx="1446415" cy="26515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07995" rtl="0" eaLnBrk="1" fontAlgn="base" latinLnBrk="0" hangingPunct="1">
                <a:lnSpc>
                  <a:spcPct val="100000"/>
                </a:lnSpc>
                <a:spcBef>
                  <a:spcPct val="0"/>
                </a:spcBef>
                <a:spcAft>
                  <a:spcPct val="0"/>
                </a:spcAft>
                <a:buClrTx/>
                <a:buSzTx/>
                <a:buFontTx/>
                <a:buNone/>
                <a:tabLst/>
                <a:defRPr/>
              </a:pPr>
              <a:r>
                <a:rPr kumimoji="0" lang="en-US" sz="1556" b="0" i="0" u="none" strike="noStrike" kern="1200" cap="none" spc="0" normalizeH="0" baseline="0" noProof="0" dirty="0">
                  <a:ln>
                    <a:noFill/>
                  </a:ln>
                  <a:solidFill>
                    <a:srgbClr val="FFFFFF"/>
                  </a:solidFill>
                  <a:effectLst/>
                  <a:uLnTx/>
                  <a:uFillTx/>
                  <a:latin typeface="Trebuchet MS"/>
                  <a:ea typeface="+mn-ea"/>
                  <a:cs typeface="+mn-cs"/>
                </a:rPr>
                <a:t>1x1 conv.</a:t>
              </a:r>
            </a:p>
          </p:txBody>
        </p:sp>
        <p:sp>
          <p:nvSpPr>
            <p:cNvPr id="51" name="Rectangle 50"/>
            <p:cNvSpPr/>
            <p:nvPr/>
          </p:nvSpPr>
          <p:spPr>
            <a:xfrm>
              <a:off x="5641848" y="3995570"/>
              <a:ext cx="1446415" cy="26515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07995" rtl="0" eaLnBrk="1" fontAlgn="base" latinLnBrk="0" hangingPunct="1">
                <a:lnSpc>
                  <a:spcPct val="100000"/>
                </a:lnSpc>
                <a:spcBef>
                  <a:spcPct val="0"/>
                </a:spcBef>
                <a:spcAft>
                  <a:spcPct val="0"/>
                </a:spcAft>
                <a:buClrTx/>
                <a:buSzTx/>
                <a:buFontTx/>
                <a:buNone/>
                <a:tabLst/>
                <a:defRPr/>
              </a:pPr>
              <a:r>
                <a:rPr kumimoji="0" lang="en-US" sz="1556" b="0" i="0" u="none" strike="noStrike" kern="1200" cap="none" spc="0" normalizeH="0" baseline="0" noProof="0" dirty="0" err="1">
                  <a:ln>
                    <a:noFill/>
                  </a:ln>
                  <a:solidFill>
                    <a:srgbClr val="FFFFFF"/>
                  </a:solidFill>
                  <a:effectLst/>
                  <a:uLnTx/>
                  <a:uFillTx/>
                  <a:latin typeface="Trebuchet MS"/>
                  <a:ea typeface="+mn-ea"/>
                  <a:cs typeface="+mn-cs"/>
                </a:rPr>
                <a:t>relu</a:t>
              </a:r>
              <a:endParaRPr kumimoji="0" lang="en-US" sz="1556" b="0" i="0" u="none" strike="noStrike" kern="1200" cap="none" spc="0" normalizeH="0" baseline="0" noProof="0" dirty="0">
                <a:ln>
                  <a:noFill/>
                </a:ln>
                <a:solidFill>
                  <a:srgbClr val="FFFFFF"/>
                </a:solidFill>
                <a:effectLst/>
                <a:uLnTx/>
                <a:uFillTx/>
                <a:latin typeface="Trebuchet MS"/>
                <a:ea typeface="+mn-ea"/>
                <a:cs typeface="+mn-cs"/>
              </a:endParaRPr>
            </a:p>
          </p:txBody>
        </p:sp>
        <p:sp>
          <p:nvSpPr>
            <p:cNvPr id="52" name="Rectangle 51"/>
            <p:cNvSpPr/>
            <p:nvPr/>
          </p:nvSpPr>
          <p:spPr>
            <a:xfrm>
              <a:off x="5641849" y="4314501"/>
              <a:ext cx="1446415" cy="26515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07995" rtl="0" eaLnBrk="1" fontAlgn="base" latinLnBrk="0" hangingPunct="1">
                <a:lnSpc>
                  <a:spcPct val="100000"/>
                </a:lnSpc>
                <a:spcBef>
                  <a:spcPct val="0"/>
                </a:spcBef>
                <a:spcAft>
                  <a:spcPct val="0"/>
                </a:spcAft>
                <a:buClrTx/>
                <a:buSzTx/>
                <a:buFontTx/>
                <a:buNone/>
                <a:tabLst/>
                <a:defRPr/>
              </a:pPr>
              <a:r>
                <a:rPr kumimoji="0" lang="en-US" sz="1556" b="0" i="0" u="none" strike="noStrike" kern="1200" cap="none" spc="0" normalizeH="0" baseline="0" noProof="0" dirty="0">
                  <a:ln>
                    <a:noFill/>
                  </a:ln>
                  <a:solidFill>
                    <a:srgbClr val="FFFFFF"/>
                  </a:solidFill>
                  <a:effectLst/>
                  <a:uLnTx/>
                  <a:uFillTx/>
                  <a:latin typeface="Trebuchet MS"/>
                  <a:ea typeface="+mn-ea"/>
                  <a:cs typeface="+mn-cs"/>
                </a:rPr>
                <a:t>bias</a:t>
              </a:r>
            </a:p>
          </p:txBody>
        </p:sp>
        <p:sp>
          <p:nvSpPr>
            <p:cNvPr id="53" name="Rectangle 52"/>
            <p:cNvSpPr/>
            <p:nvPr/>
          </p:nvSpPr>
          <p:spPr>
            <a:xfrm>
              <a:off x="7543800" y="3506179"/>
              <a:ext cx="1446415" cy="26515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07995" rtl="0" eaLnBrk="1" fontAlgn="base" latinLnBrk="0" hangingPunct="1">
                <a:lnSpc>
                  <a:spcPct val="100000"/>
                </a:lnSpc>
                <a:spcBef>
                  <a:spcPct val="0"/>
                </a:spcBef>
                <a:spcAft>
                  <a:spcPct val="0"/>
                </a:spcAft>
                <a:buClrTx/>
                <a:buSzTx/>
                <a:buFontTx/>
                <a:buNone/>
                <a:tabLst/>
                <a:defRPr/>
              </a:pPr>
              <a:r>
                <a:rPr kumimoji="0" lang="en-US" sz="1556" b="0" i="0" u="none" strike="noStrike" kern="1200" cap="none" spc="0" normalizeH="0" baseline="0" noProof="0" dirty="0">
                  <a:ln>
                    <a:noFill/>
                  </a:ln>
                  <a:solidFill>
                    <a:srgbClr val="FFFFFF"/>
                  </a:solidFill>
                  <a:effectLst/>
                  <a:uLnTx/>
                  <a:uFillTx/>
                  <a:latin typeface="Trebuchet MS"/>
                  <a:ea typeface="+mn-ea"/>
                  <a:cs typeface="+mn-cs"/>
                </a:rPr>
                <a:t>1x1 conv.</a:t>
              </a:r>
            </a:p>
          </p:txBody>
        </p:sp>
        <p:sp>
          <p:nvSpPr>
            <p:cNvPr id="54" name="Rectangle 53"/>
            <p:cNvSpPr/>
            <p:nvPr/>
          </p:nvSpPr>
          <p:spPr>
            <a:xfrm>
              <a:off x="7542415" y="2868317"/>
              <a:ext cx="1446415" cy="26515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07995" rtl="0" eaLnBrk="1" fontAlgn="base" latinLnBrk="0" hangingPunct="1">
                <a:lnSpc>
                  <a:spcPct val="100000"/>
                </a:lnSpc>
                <a:spcBef>
                  <a:spcPct val="0"/>
                </a:spcBef>
                <a:spcAft>
                  <a:spcPct val="0"/>
                </a:spcAft>
                <a:buClrTx/>
                <a:buSzTx/>
                <a:buFontTx/>
                <a:buNone/>
                <a:tabLst/>
                <a:defRPr/>
              </a:pPr>
              <a:r>
                <a:rPr kumimoji="0" lang="en-US" sz="1556" b="0" i="0" u="none" strike="noStrike" kern="1200" cap="none" spc="0" normalizeH="0" baseline="0" noProof="0" dirty="0" err="1">
                  <a:ln>
                    <a:noFill/>
                  </a:ln>
                  <a:solidFill>
                    <a:srgbClr val="FFFFFF"/>
                  </a:solidFill>
                  <a:effectLst/>
                  <a:uLnTx/>
                  <a:uFillTx/>
                  <a:latin typeface="Trebuchet MS"/>
                  <a:ea typeface="+mn-ea"/>
                  <a:cs typeface="+mn-cs"/>
                </a:rPr>
                <a:t>relu</a:t>
              </a:r>
              <a:endParaRPr kumimoji="0" lang="en-US" sz="1556" b="0" i="0" u="none" strike="noStrike" kern="1200" cap="none" spc="0" normalizeH="0" baseline="0" noProof="0" dirty="0">
                <a:ln>
                  <a:noFill/>
                </a:ln>
                <a:solidFill>
                  <a:srgbClr val="FFFFFF"/>
                </a:solidFill>
                <a:effectLst/>
                <a:uLnTx/>
                <a:uFillTx/>
                <a:latin typeface="Trebuchet MS"/>
                <a:ea typeface="+mn-ea"/>
                <a:cs typeface="+mn-cs"/>
              </a:endParaRPr>
            </a:p>
          </p:txBody>
        </p:sp>
        <p:sp>
          <p:nvSpPr>
            <p:cNvPr id="55" name="Rectangle 54"/>
            <p:cNvSpPr/>
            <p:nvPr/>
          </p:nvSpPr>
          <p:spPr>
            <a:xfrm>
              <a:off x="7542416" y="3187248"/>
              <a:ext cx="1446415" cy="26515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07995" rtl="0" eaLnBrk="1" fontAlgn="base" latinLnBrk="0" hangingPunct="1">
                <a:lnSpc>
                  <a:spcPct val="100000"/>
                </a:lnSpc>
                <a:spcBef>
                  <a:spcPct val="0"/>
                </a:spcBef>
                <a:spcAft>
                  <a:spcPct val="0"/>
                </a:spcAft>
                <a:buClrTx/>
                <a:buSzTx/>
                <a:buFontTx/>
                <a:buNone/>
                <a:tabLst/>
                <a:defRPr/>
              </a:pPr>
              <a:r>
                <a:rPr kumimoji="0" lang="en-US" sz="1556" b="0" i="0" u="none" strike="noStrike" kern="1200" cap="none" spc="0" normalizeH="0" baseline="0" noProof="0" dirty="0">
                  <a:ln>
                    <a:noFill/>
                  </a:ln>
                  <a:solidFill>
                    <a:srgbClr val="FFFFFF"/>
                  </a:solidFill>
                  <a:effectLst/>
                  <a:uLnTx/>
                  <a:uFillTx/>
                  <a:latin typeface="Trebuchet MS"/>
                  <a:ea typeface="+mn-ea"/>
                  <a:cs typeface="+mn-cs"/>
                </a:rPr>
                <a:t>bias</a:t>
              </a:r>
            </a:p>
          </p:txBody>
        </p:sp>
        <p:cxnSp>
          <p:nvCxnSpPr>
            <p:cNvPr id="56" name="Curved Connector 55"/>
            <p:cNvCxnSpPr>
              <a:stCxn id="48" idx="0"/>
              <a:endCxn id="44" idx="2"/>
            </p:cNvCxnSpPr>
            <p:nvPr/>
          </p:nvCxnSpPr>
          <p:spPr>
            <a:xfrm rot="5400000" flipH="1" flipV="1">
              <a:off x="4302170" y="3883912"/>
              <a:ext cx="227794" cy="2633"/>
            </a:xfrm>
            <a:prstGeom prst="curvedConnector3">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57" name="Rectangle 56"/>
            <p:cNvSpPr/>
            <p:nvPr/>
          </p:nvSpPr>
          <p:spPr>
            <a:xfrm>
              <a:off x="4519353" y="5666519"/>
              <a:ext cx="1446415" cy="3084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07995" rtl="0" eaLnBrk="1" fontAlgn="base" latinLnBrk="0" hangingPunct="1">
                <a:lnSpc>
                  <a:spcPct val="100000"/>
                </a:lnSpc>
                <a:spcBef>
                  <a:spcPct val="0"/>
                </a:spcBef>
                <a:spcAft>
                  <a:spcPct val="0"/>
                </a:spcAft>
                <a:buClrTx/>
                <a:buSzTx/>
                <a:buFontTx/>
                <a:buNone/>
                <a:tabLst/>
                <a:defRPr/>
              </a:pPr>
              <a:r>
                <a:rPr kumimoji="0" lang="en-US" sz="1556" b="0" i="0" u="none" strike="noStrike" kern="1200" cap="none" spc="0" normalizeH="0" baseline="0" noProof="0" dirty="0" err="1">
                  <a:ln>
                    <a:noFill/>
                  </a:ln>
                  <a:solidFill>
                    <a:srgbClr val="FFFFFF"/>
                  </a:solidFill>
                  <a:effectLst/>
                  <a:uLnTx/>
                  <a:uFillTx/>
                  <a:latin typeface="Trebuchet MS"/>
                  <a:ea typeface="+mn-ea"/>
                  <a:cs typeface="+mn-cs"/>
                </a:rPr>
                <a:t>concat</a:t>
              </a:r>
              <a:endParaRPr kumimoji="0" lang="en-US" sz="1556" b="0" i="0" u="none" strike="noStrike" kern="1200" cap="none" spc="0" normalizeH="0" baseline="0" noProof="0" dirty="0">
                <a:ln>
                  <a:noFill/>
                </a:ln>
                <a:solidFill>
                  <a:srgbClr val="FFFFFF"/>
                </a:solidFill>
                <a:effectLst/>
                <a:uLnTx/>
                <a:uFillTx/>
                <a:latin typeface="Trebuchet MS"/>
                <a:ea typeface="+mn-ea"/>
                <a:cs typeface="+mn-cs"/>
              </a:endParaRPr>
            </a:p>
          </p:txBody>
        </p:sp>
        <p:cxnSp>
          <p:nvCxnSpPr>
            <p:cNvPr id="58" name="Straight Arrow Connector 57"/>
            <p:cNvCxnSpPr>
              <a:stCxn id="57" idx="0"/>
              <a:endCxn id="33" idx="2"/>
            </p:cNvCxnSpPr>
            <p:nvPr/>
          </p:nvCxnSpPr>
          <p:spPr>
            <a:xfrm flipV="1">
              <a:off x="5242561" y="5527964"/>
              <a:ext cx="0" cy="138555"/>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a:stCxn id="31" idx="0"/>
              <a:endCxn id="43" idx="2"/>
            </p:cNvCxnSpPr>
            <p:nvPr/>
          </p:nvCxnSpPr>
          <p:spPr>
            <a:xfrm flipH="1" flipV="1">
              <a:off x="4921134" y="2170049"/>
              <a:ext cx="1" cy="165827"/>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grpSp>
          <p:nvGrpSpPr>
            <p:cNvPr id="60" name="Group 59"/>
            <p:cNvGrpSpPr/>
            <p:nvPr/>
          </p:nvGrpSpPr>
          <p:grpSpPr>
            <a:xfrm>
              <a:off x="1975104" y="2956862"/>
              <a:ext cx="1446970" cy="903014"/>
              <a:chOff x="1975104" y="2956862"/>
              <a:chExt cx="1446970" cy="903014"/>
            </a:xfrm>
          </p:grpSpPr>
          <p:sp>
            <p:nvSpPr>
              <p:cNvPr id="76" name="Rectangle 75"/>
              <p:cNvSpPr/>
              <p:nvPr/>
            </p:nvSpPr>
            <p:spPr>
              <a:xfrm>
                <a:off x="1975104" y="3594724"/>
                <a:ext cx="1446415" cy="26515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07995" rtl="0" eaLnBrk="1" fontAlgn="base" latinLnBrk="0" hangingPunct="1">
                  <a:lnSpc>
                    <a:spcPct val="100000"/>
                  </a:lnSpc>
                  <a:spcBef>
                    <a:spcPct val="0"/>
                  </a:spcBef>
                  <a:spcAft>
                    <a:spcPct val="0"/>
                  </a:spcAft>
                  <a:buClrTx/>
                  <a:buSzTx/>
                  <a:buFontTx/>
                  <a:buNone/>
                  <a:tabLst/>
                  <a:defRPr/>
                </a:pPr>
                <a:r>
                  <a:rPr kumimoji="0" lang="en-US" sz="1556" b="0" i="0" u="none" strike="noStrike" kern="1200" cap="none" spc="0" normalizeH="0" baseline="0" noProof="0" dirty="0">
                    <a:ln>
                      <a:noFill/>
                    </a:ln>
                    <a:solidFill>
                      <a:srgbClr val="FFFFFF"/>
                    </a:solidFill>
                    <a:effectLst/>
                    <a:uLnTx/>
                    <a:uFillTx/>
                    <a:latin typeface="Trebuchet MS"/>
                    <a:ea typeface="+mn-ea"/>
                    <a:cs typeface="+mn-cs"/>
                  </a:rPr>
                  <a:t>1x1 conv.</a:t>
                </a:r>
              </a:p>
            </p:txBody>
          </p:sp>
          <p:sp>
            <p:nvSpPr>
              <p:cNvPr id="77" name="Rectangle 76"/>
              <p:cNvSpPr/>
              <p:nvPr/>
            </p:nvSpPr>
            <p:spPr>
              <a:xfrm>
                <a:off x="1975658" y="2956862"/>
                <a:ext cx="1446415" cy="26515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07995" rtl="0" eaLnBrk="1" fontAlgn="base" latinLnBrk="0" hangingPunct="1">
                  <a:lnSpc>
                    <a:spcPct val="100000"/>
                  </a:lnSpc>
                  <a:spcBef>
                    <a:spcPct val="0"/>
                  </a:spcBef>
                  <a:spcAft>
                    <a:spcPct val="0"/>
                  </a:spcAft>
                  <a:buClrTx/>
                  <a:buSzTx/>
                  <a:buFontTx/>
                  <a:buNone/>
                  <a:tabLst/>
                  <a:defRPr/>
                </a:pPr>
                <a:r>
                  <a:rPr kumimoji="0" lang="en-US" sz="1556" b="0" i="0" u="none" strike="noStrike" kern="1200" cap="none" spc="0" normalizeH="0" baseline="0" noProof="0" dirty="0" err="1">
                    <a:ln>
                      <a:noFill/>
                    </a:ln>
                    <a:solidFill>
                      <a:srgbClr val="FFFFFF"/>
                    </a:solidFill>
                    <a:effectLst/>
                    <a:uLnTx/>
                    <a:uFillTx/>
                    <a:latin typeface="Trebuchet MS"/>
                    <a:ea typeface="+mn-ea"/>
                    <a:cs typeface="+mn-cs"/>
                  </a:rPr>
                  <a:t>relu</a:t>
                </a:r>
                <a:endParaRPr kumimoji="0" lang="en-US" sz="1556" b="0" i="0" u="none" strike="noStrike" kern="1200" cap="none" spc="0" normalizeH="0" baseline="0" noProof="0" dirty="0">
                  <a:ln>
                    <a:noFill/>
                  </a:ln>
                  <a:solidFill>
                    <a:srgbClr val="FFFFFF"/>
                  </a:solidFill>
                  <a:effectLst/>
                  <a:uLnTx/>
                  <a:uFillTx/>
                  <a:latin typeface="Trebuchet MS"/>
                  <a:ea typeface="+mn-ea"/>
                  <a:cs typeface="+mn-cs"/>
                </a:endParaRPr>
              </a:p>
            </p:txBody>
          </p:sp>
          <p:sp>
            <p:nvSpPr>
              <p:cNvPr id="78" name="Rectangle 77"/>
              <p:cNvSpPr/>
              <p:nvPr/>
            </p:nvSpPr>
            <p:spPr>
              <a:xfrm>
                <a:off x="1975659" y="3275793"/>
                <a:ext cx="1446415" cy="26515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07995" rtl="0" eaLnBrk="1" fontAlgn="base" latinLnBrk="0" hangingPunct="1">
                  <a:lnSpc>
                    <a:spcPct val="100000"/>
                  </a:lnSpc>
                  <a:spcBef>
                    <a:spcPct val="0"/>
                  </a:spcBef>
                  <a:spcAft>
                    <a:spcPct val="0"/>
                  </a:spcAft>
                  <a:buClrTx/>
                  <a:buSzTx/>
                  <a:buFontTx/>
                  <a:buNone/>
                  <a:tabLst/>
                  <a:defRPr/>
                </a:pPr>
                <a:r>
                  <a:rPr kumimoji="0" lang="en-US" sz="1556" b="0" i="0" u="none" strike="noStrike" kern="1200" cap="none" spc="0" normalizeH="0" baseline="0" noProof="0" dirty="0">
                    <a:ln>
                      <a:noFill/>
                    </a:ln>
                    <a:solidFill>
                      <a:srgbClr val="FFFFFF"/>
                    </a:solidFill>
                    <a:effectLst/>
                    <a:uLnTx/>
                    <a:uFillTx/>
                    <a:latin typeface="Trebuchet MS"/>
                    <a:ea typeface="+mn-ea"/>
                    <a:cs typeface="+mn-cs"/>
                  </a:rPr>
                  <a:t>bias</a:t>
                </a:r>
              </a:p>
            </p:txBody>
          </p:sp>
          <p:cxnSp>
            <p:nvCxnSpPr>
              <p:cNvPr id="79" name="Straight Connector 78"/>
              <p:cNvCxnSpPr>
                <a:stCxn id="78" idx="2"/>
                <a:endCxn id="76" idx="0"/>
              </p:cNvCxnSpPr>
              <p:nvPr/>
            </p:nvCxnSpPr>
            <p:spPr>
              <a:xfrm flipH="1">
                <a:off x="2698312" y="3540945"/>
                <a:ext cx="555" cy="53779"/>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grpSp>
        <p:cxnSp>
          <p:nvCxnSpPr>
            <p:cNvPr id="61" name="Straight Connector 60"/>
            <p:cNvCxnSpPr>
              <a:stCxn id="77" idx="2"/>
              <a:endCxn id="78" idx="0"/>
            </p:cNvCxnSpPr>
            <p:nvPr/>
          </p:nvCxnSpPr>
          <p:spPr>
            <a:xfrm>
              <a:off x="2698866" y="3222014"/>
              <a:ext cx="1" cy="53779"/>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a:stCxn id="45" idx="2"/>
              <a:endCxn id="46" idx="0"/>
            </p:cNvCxnSpPr>
            <p:nvPr/>
          </p:nvCxnSpPr>
          <p:spPr>
            <a:xfrm>
              <a:off x="4414751" y="3133469"/>
              <a:ext cx="1" cy="53779"/>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a:stCxn id="46" idx="2"/>
              <a:endCxn id="44" idx="0"/>
            </p:cNvCxnSpPr>
            <p:nvPr/>
          </p:nvCxnSpPr>
          <p:spPr>
            <a:xfrm>
              <a:off x="4414752" y="3452400"/>
              <a:ext cx="2632" cy="53779"/>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a:stCxn id="48" idx="2"/>
              <a:endCxn id="49" idx="0"/>
            </p:cNvCxnSpPr>
            <p:nvPr/>
          </p:nvCxnSpPr>
          <p:spPr>
            <a:xfrm>
              <a:off x="4414751" y="4264277"/>
              <a:ext cx="1" cy="53779"/>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a:stCxn id="49" idx="2"/>
              <a:endCxn id="47" idx="0"/>
            </p:cNvCxnSpPr>
            <p:nvPr/>
          </p:nvCxnSpPr>
          <p:spPr>
            <a:xfrm>
              <a:off x="4414752" y="4583208"/>
              <a:ext cx="5541" cy="53779"/>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66" name="Rectangle 65"/>
            <p:cNvSpPr/>
            <p:nvPr/>
          </p:nvSpPr>
          <p:spPr>
            <a:xfrm>
              <a:off x="5641848" y="3506179"/>
              <a:ext cx="1446415" cy="26515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07995" rtl="0" eaLnBrk="1" fontAlgn="base" latinLnBrk="0" hangingPunct="1">
                <a:lnSpc>
                  <a:spcPct val="100000"/>
                </a:lnSpc>
                <a:spcBef>
                  <a:spcPct val="0"/>
                </a:spcBef>
                <a:spcAft>
                  <a:spcPct val="0"/>
                </a:spcAft>
                <a:buClrTx/>
                <a:buSzTx/>
                <a:buFontTx/>
                <a:buNone/>
                <a:tabLst/>
                <a:defRPr/>
              </a:pPr>
              <a:r>
                <a:rPr kumimoji="0" lang="en-US" sz="1556" b="0" i="0" u="none" strike="noStrike" kern="1200" cap="none" spc="0" normalizeH="0" baseline="0" noProof="0" dirty="0">
                  <a:ln>
                    <a:noFill/>
                  </a:ln>
                  <a:solidFill>
                    <a:srgbClr val="FFFFFF"/>
                  </a:solidFill>
                  <a:effectLst/>
                  <a:uLnTx/>
                  <a:uFillTx/>
                  <a:latin typeface="Trebuchet MS"/>
                  <a:ea typeface="+mn-ea"/>
                  <a:cs typeface="+mn-cs"/>
                </a:rPr>
                <a:t>5x5 conv.</a:t>
              </a:r>
            </a:p>
          </p:txBody>
        </p:sp>
        <p:sp>
          <p:nvSpPr>
            <p:cNvPr id="67" name="Rectangle 66"/>
            <p:cNvSpPr/>
            <p:nvPr/>
          </p:nvSpPr>
          <p:spPr>
            <a:xfrm>
              <a:off x="5638803" y="2868317"/>
              <a:ext cx="1446415" cy="26515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07995" rtl="0" eaLnBrk="1" fontAlgn="base" latinLnBrk="0" hangingPunct="1">
                <a:lnSpc>
                  <a:spcPct val="100000"/>
                </a:lnSpc>
                <a:spcBef>
                  <a:spcPct val="0"/>
                </a:spcBef>
                <a:spcAft>
                  <a:spcPct val="0"/>
                </a:spcAft>
                <a:buClrTx/>
                <a:buSzTx/>
                <a:buFontTx/>
                <a:buNone/>
                <a:tabLst/>
                <a:defRPr/>
              </a:pPr>
              <a:r>
                <a:rPr kumimoji="0" lang="en-US" sz="1556" b="0" i="0" u="none" strike="noStrike" kern="1200" cap="none" spc="0" normalizeH="0" baseline="0" noProof="0" dirty="0" err="1">
                  <a:ln>
                    <a:noFill/>
                  </a:ln>
                  <a:solidFill>
                    <a:srgbClr val="FFFFFF"/>
                  </a:solidFill>
                  <a:effectLst/>
                  <a:uLnTx/>
                  <a:uFillTx/>
                  <a:latin typeface="Trebuchet MS"/>
                  <a:ea typeface="+mn-ea"/>
                  <a:cs typeface="+mn-cs"/>
                </a:rPr>
                <a:t>relu</a:t>
              </a:r>
              <a:endParaRPr kumimoji="0" lang="en-US" sz="1556" b="0" i="0" u="none" strike="noStrike" kern="1200" cap="none" spc="0" normalizeH="0" baseline="0" noProof="0" dirty="0">
                <a:ln>
                  <a:noFill/>
                </a:ln>
                <a:solidFill>
                  <a:srgbClr val="FFFFFF"/>
                </a:solidFill>
                <a:effectLst/>
                <a:uLnTx/>
                <a:uFillTx/>
                <a:latin typeface="Trebuchet MS"/>
                <a:ea typeface="+mn-ea"/>
                <a:cs typeface="+mn-cs"/>
              </a:endParaRPr>
            </a:p>
          </p:txBody>
        </p:sp>
        <p:sp>
          <p:nvSpPr>
            <p:cNvPr id="68" name="Rectangle 67"/>
            <p:cNvSpPr/>
            <p:nvPr/>
          </p:nvSpPr>
          <p:spPr>
            <a:xfrm>
              <a:off x="5638804" y="3187248"/>
              <a:ext cx="1446415" cy="26515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07995" rtl="0" eaLnBrk="1" fontAlgn="base" latinLnBrk="0" hangingPunct="1">
                <a:lnSpc>
                  <a:spcPct val="100000"/>
                </a:lnSpc>
                <a:spcBef>
                  <a:spcPct val="0"/>
                </a:spcBef>
                <a:spcAft>
                  <a:spcPct val="0"/>
                </a:spcAft>
                <a:buClrTx/>
                <a:buSzTx/>
                <a:buFontTx/>
                <a:buNone/>
                <a:tabLst/>
                <a:defRPr/>
              </a:pPr>
              <a:r>
                <a:rPr kumimoji="0" lang="en-US" sz="1556" b="0" i="0" u="none" strike="noStrike" kern="1200" cap="none" spc="0" normalizeH="0" baseline="0" noProof="0" dirty="0">
                  <a:ln>
                    <a:noFill/>
                  </a:ln>
                  <a:solidFill>
                    <a:srgbClr val="FFFFFF"/>
                  </a:solidFill>
                  <a:effectLst/>
                  <a:uLnTx/>
                  <a:uFillTx/>
                  <a:latin typeface="Trebuchet MS"/>
                  <a:ea typeface="+mn-ea"/>
                  <a:cs typeface="+mn-cs"/>
                </a:rPr>
                <a:t>bias</a:t>
              </a:r>
            </a:p>
          </p:txBody>
        </p:sp>
        <p:cxnSp>
          <p:nvCxnSpPr>
            <p:cNvPr id="69" name="Straight Connector 68"/>
            <p:cNvCxnSpPr>
              <a:stCxn id="67" idx="2"/>
              <a:endCxn id="68" idx="0"/>
            </p:cNvCxnSpPr>
            <p:nvPr/>
          </p:nvCxnSpPr>
          <p:spPr>
            <a:xfrm>
              <a:off x="6362011" y="3133469"/>
              <a:ext cx="1" cy="53779"/>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a:stCxn id="68" idx="2"/>
              <a:endCxn id="66" idx="0"/>
            </p:cNvCxnSpPr>
            <p:nvPr/>
          </p:nvCxnSpPr>
          <p:spPr>
            <a:xfrm>
              <a:off x="6362012" y="3452400"/>
              <a:ext cx="3044" cy="53779"/>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a:stCxn id="54" idx="2"/>
              <a:endCxn id="55" idx="0"/>
            </p:cNvCxnSpPr>
            <p:nvPr/>
          </p:nvCxnSpPr>
          <p:spPr>
            <a:xfrm>
              <a:off x="8265623" y="3133469"/>
              <a:ext cx="1" cy="53779"/>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a:stCxn id="55" idx="2"/>
              <a:endCxn id="53" idx="0"/>
            </p:cNvCxnSpPr>
            <p:nvPr/>
          </p:nvCxnSpPr>
          <p:spPr>
            <a:xfrm>
              <a:off x="8265624" y="3452400"/>
              <a:ext cx="1384" cy="53779"/>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a:stCxn id="51" idx="2"/>
              <a:endCxn id="52" idx="0"/>
            </p:cNvCxnSpPr>
            <p:nvPr/>
          </p:nvCxnSpPr>
          <p:spPr>
            <a:xfrm>
              <a:off x="6365056" y="4260722"/>
              <a:ext cx="1" cy="53779"/>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a:stCxn id="52" idx="2"/>
              <a:endCxn id="50" idx="0"/>
            </p:cNvCxnSpPr>
            <p:nvPr/>
          </p:nvCxnSpPr>
          <p:spPr>
            <a:xfrm flipH="1">
              <a:off x="6365056" y="4579653"/>
              <a:ext cx="1" cy="53779"/>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75" name="Straight Arrow Connector 74"/>
            <p:cNvCxnSpPr>
              <a:stCxn id="51" idx="0"/>
              <a:endCxn id="66" idx="2"/>
            </p:cNvCxnSpPr>
            <p:nvPr/>
          </p:nvCxnSpPr>
          <p:spPr>
            <a:xfrm flipV="1">
              <a:off x="6365056" y="3771331"/>
              <a:ext cx="0" cy="224239"/>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grpSp>
      <p:sp>
        <p:nvSpPr>
          <p:cNvPr id="81" name="Title 1">
            <a:extLst>
              <a:ext uri="{FF2B5EF4-FFF2-40B4-BE49-F238E27FC236}">
                <a16:creationId xmlns:a16="http://schemas.microsoft.com/office/drawing/2014/main" id="{00664754-F451-49FD-94D8-650EBADE8063}"/>
              </a:ext>
            </a:extLst>
          </p:cNvPr>
          <p:cNvSpPr txBox="1">
            <a:spLocks/>
          </p:cNvSpPr>
          <p:nvPr/>
        </p:nvSpPr>
        <p:spPr bwMode="auto">
          <a:xfrm>
            <a:off x="462966" y="457185"/>
            <a:ext cx="11185550" cy="656590"/>
          </a:xfrm>
          <a:prstGeom prst="rect">
            <a:avLst/>
          </a:prstGeom>
          <a:noFill/>
          <a:ln w="9525">
            <a:noFill/>
            <a:miter lim="800000"/>
            <a:headEnd/>
            <a:tailEnd/>
          </a:ln>
        </p:spPr>
        <p:txBody>
          <a:bodyPr vert="horz" wrap="square" lIns="101600" tIns="50800" rIns="101600" bIns="50800" numCol="1" anchor="b" anchorCtr="0" compatLnSpc="1">
            <a:prstTxWarp prst="textNoShape">
              <a:avLst/>
            </a:prstTxWarp>
            <a:noAutofit/>
          </a:bodyPr>
          <a:lstStyle>
            <a:lvl1pPr algn="ctr" rtl="0" fontAlgn="base">
              <a:lnSpc>
                <a:spcPct val="90000"/>
              </a:lnSpc>
              <a:spcBef>
                <a:spcPct val="0"/>
              </a:spcBef>
              <a:spcAft>
                <a:spcPct val="0"/>
              </a:spcAft>
              <a:defRPr sz="3600" b="1" cap="all" baseline="0">
                <a:solidFill>
                  <a:schemeClr val="bg1"/>
                </a:solidFill>
                <a:latin typeface="Trebuchet MS" panose="020B0603020202020204" pitchFamily="34" charset="0"/>
                <a:ea typeface="+mj-ea"/>
                <a:cs typeface="+mj-cs"/>
              </a:defRPr>
            </a:lvl1pPr>
            <a:lvl2pPr algn="l" rtl="0" fontAlgn="base">
              <a:spcBef>
                <a:spcPct val="0"/>
              </a:spcBef>
              <a:spcAft>
                <a:spcPct val="0"/>
              </a:spcAft>
              <a:defRPr sz="3200" b="1">
                <a:solidFill>
                  <a:srgbClr val="73B900"/>
                </a:solidFill>
                <a:latin typeface="Arial" charset="0"/>
              </a:defRPr>
            </a:lvl2pPr>
            <a:lvl3pPr algn="l" rtl="0" fontAlgn="base">
              <a:spcBef>
                <a:spcPct val="0"/>
              </a:spcBef>
              <a:spcAft>
                <a:spcPct val="0"/>
              </a:spcAft>
              <a:defRPr sz="3200" b="1">
                <a:solidFill>
                  <a:srgbClr val="73B900"/>
                </a:solidFill>
                <a:latin typeface="Arial" charset="0"/>
              </a:defRPr>
            </a:lvl3pPr>
            <a:lvl4pPr algn="l" rtl="0" fontAlgn="base">
              <a:spcBef>
                <a:spcPct val="0"/>
              </a:spcBef>
              <a:spcAft>
                <a:spcPct val="0"/>
              </a:spcAft>
              <a:defRPr sz="3200" b="1">
                <a:solidFill>
                  <a:srgbClr val="73B900"/>
                </a:solidFill>
                <a:latin typeface="Arial" charset="0"/>
              </a:defRPr>
            </a:lvl4pPr>
            <a:lvl5pPr algn="l" rtl="0" fontAlgn="base">
              <a:spcBef>
                <a:spcPct val="0"/>
              </a:spcBef>
              <a:spcAft>
                <a:spcPct val="0"/>
              </a:spcAft>
              <a:defRPr sz="3200" b="1">
                <a:solidFill>
                  <a:srgbClr val="73B900"/>
                </a:solidFill>
                <a:latin typeface="Arial" charset="0"/>
              </a:defRPr>
            </a:lvl5pPr>
            <a:lvl6pPr marL="457200" algn="l" rtl="0" eaLnBrk="1" fontAlgn="base" hangingPunct="1">
              <a:spcBef>
                <a:spcPct val="0"/>
              </a:spcBef>
              <a:spcAft>
                <a:spcPct val="0"/>
              </a:spcAft>
              <a:defRPr sz="3200" b="1">
                <a:solidFill>
                  <a:srgbClr val="73B900"/>
                </a:solidFill>
                <a:latin typeface="Arial" charset="0"/>
              </a:defRPr>
            </a:lvl6pPr>
            <a:lvl7pPr marL="914400" algn="l" rtl="0" eaLnBrk="1" fontAlgn="base" hangingPunct="1">
              <a:spcBef>
                <a:spcPct val="0"/>
              </a:spcBef>
              <a:spcAft>
                <a:spcPct val="0"/>
              </a:spcAft>
              <a:defRPr sz="3200" b="1">
                <a:solidFill>
                  <a:srgbClr val="73B900"/>
                </a:solidFill>
                <a:latin typeface="Arial" charset="0"/>
              </a:defRPr>
            </a:lvl7pPr>
            <a:lvl8pPr marL="1371600" algn="l" rtl="0" eaLnBrk="1" fontAlgn="base" hangingPunct="1">
              <a:spcBef>
                <a:spcPct val="0"/>
              </a:spcBef>
              <a:spcAft>
                <a:spcPct val="0"/>
              </a:spcAft>
              <a:defRPr sz="3200" b="1">
                <a:solidFill>
                  <a:srgbClr val="73B900"/>
                </a:solidFill>
                <a:latin typeface="Arial" charset="0"/>
              </a:defRPr>
            </a:lvl8pPr>
            <a:lvl9pPr marL="1828800" algn="l" rtl="0" eaLnBrk="1" fontAlgn="base" hangingPunct="1">
              <a:spcBef>
                <a:spcPct val="0"/>
              </a:spcBef>
              <a:spcAft>
                <a:spcPct val="0"/>
              </a:spcAft>
              <a:defRPr sz="3200" b="1">
                <a:solidFill>
                  <a:srgbClr val="73B900"/>
                </a:solidFill>
                <a:latin typeface="Arial" charset="0"/>
              </a:defRPr>
            </a:lvl9pPr>
          </a:lstStyle>
          <a:p>
            <a:pPr marL="0" marR="0" lvl="0" indent="0" algn="l" defTabSz="1015990" rtl="0" eaLnBrk="1" fontAlgn="base" latinLnBrk="0" hangingPunct="1">
              <a:lnSpc>
                <a:spcPct val="90000"/>
              </a:lnSpc>
              <a:spcBef>
                <a:spcPct val="0"/>
              </a:spcBef>
              <a:spcAft>
                <a:spcPct val="0"/>
              </a:spcAft>
              <a:buClrTx/>
              <a:buSzTx/>
              <a:buFontTx/>
              <a:buNone/>
              <a:tabLst/>
              <a:defRPr/>
            </a:pPr>
            <a:r>
              <a:rPr kumimoji="0" lang="en-US" sz="4000" b="1" i="0" u="none" strike="noStrike" kern="0" cap="all" spc="0" normalizeH="0" baseline="0" noProof="0" dirty="0">
                <a:ln>
                  <a:noFill/>
                </a:ln>
                <a:solidFill>
                  <a:srgbClr val="000000"/>
                </a:solidFill>
                <a:effectLst/>
                <a:uLnTx/>
                <a:uFillTx/>
                <a:latin typeface="Trebuchet MS" panose="020B0603020202020204" pitchFamily="34" charset="0"/>
                <a:ea typeface="+mj-ea"/>
                <a:cs typeface="+mj-cs"/>
              </a:rPr>
              <a:t>     Layer &amp; Tensor Fusion</a:t>
            </a:r>
          </a:p>
        </p:txBody>
      </p:sp>
      <p:grpSp>
        <p:nvGrpSpPr>
          <p:cNvPr id="8" name="Group 7">
            <a:extLst>
              <a:ext uri="{FF2B5EF4-FFF2-40B4-BE49-F238E27FC236}">
                <a16:creationId xmlns:a16="http://schemas.microsoft.com/office/drawing/2014/main" id="{F7796B6D-3F72-4C1F-B3A0-B35ACEAE0711}"/>
              </a:ext>
            </a:extLst>
          </p:cNvPr>
          <p:cNvGrpSpPr/>
          <p:nvPr/>
        </p:nvGrpSpPr>
        <p:grpSpPr>
          <a:xfrm>
            <a:off x="6363964" y="2616923"/>
            <a:ext cx="5402590" cy="2830109"/>
            <a:chOff x="5685467" y="1885137"/>
            <a:chExt cx="7013172" cy="3673801"/>
          </a:xfrm>
        </p:grpSpPr>
        <p:sp>
          <p:nvSpPr>
            <p:cNvPr id="100" name="Rectangle 99">
              <a:extLst>
                <a:ext uri="{FF2B5EF4-FFF2-40B4-BE49-F238E27FC236}">
                  <a16:creationId xmlns:a16="http://schemas.microsoft.com/office/drawing/2014/main" id="{49E41D6C-03C5-482E-A16E-4D751F79BACB}"/>
                </a:ext>
              </a:extLst>
            </p:cNvPr>
            <p:cNvSpPr/>
            <p:nvPr/>
          </p:nvSpPr>
          <p:spPr>
            <a:xfrm>
              <a:off x="11252224" y="4026543"/>
              <a:ext cx="1446415" cy="69826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07995" rtl="0" eaLnBrk="1" fontAlgn="base" latinLnBrk="0" hangingPunct="1">
                <a:lnSpc>
                  <a:spcPct val="100000"/>
                </a:lnSpc>
                <a:spcBef>
                  <a:spcPct val="0"/>
                </a:spcBef>
                <a:spcAft>
                  <a:spcPct val="0"/>
                </a:spcAft>
                <a:buClrTx/>
                <a:buSzTx/>
                <a:buFontTx/>
                <a:buNone/>
                <a:tabLst/>
                <a:defRPr/>
              </a:pPr>
              <a:r>
                <a:rPr kumimoji="0" lang="en-US" sz="1556" b="0" i="0" u="none" strike="noStrike" kern="1200" cap="none" spc="0" normalizeH="0" baseline="0" noProof="0" dirty="0">
                  <a:ln>
                    <a:noFill/>
                  </a:ln>
                  <a:solidFill>
                    <a:srgbClr val="FFFFFF"/>
                  </a:solidFill>
                  <a:effectLst/>
                  <a:uLnTx/>
                  <a:uFillTx/>
                  <a:latin typeface="Trebuchet MS"/>
                  <a:ea typeface="+mn-ea"/>
                  <a:cs typeface="+mn-cs"/>
                </a:rPr>
                <a:t>max pool</a:t>
              </a:r>
            </a:p>
          </p:txBody>
        </p:sp>
        <p:sp>
          <p:nvSpPr>
            <p:cNvPr id="101" name="Rectangle 100">
              <a:extLst>
                <a:ext uri="{FF2B5EF4-FFF2-40B4-BE49-F238E27FC236}">
                  <a16:creationId xmlns:a16="http://schemas.microsoft.com/office/drawing/2014/main" id="{D21776C6-C69D-4FE2-A43C-8759527BC682}"/>
                </a:ext>
              </a:extLst>
            </p:cNvPr>
            <p:cNvSpPr/>
            <p:nvPr/>
          </p:nvSpPr>
          <p:spPr>
            <a:xfrm>
              <a:off x="8229164" y="5250537"/>
              <a:ext cx="1446415" cy="3084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07995" rtl="0" eaLnBrk="1" fontAlgn="base" latinLnBrk="0" hangingPunct="1">
                <a:lnSpc>
                  <a:spcPct val="100000"/>
                </a:lnSpc>
                <a:spcBef>
                  <a:spcPct val="0"/>
                </a:spcBef>
                <a:spcAft>
                  <a:spcPct val="0"/>
                </a:spcAft>
                <a:buClrTx/>
                <a:buSzTx/>
                <a:buFontTx/>
                <a:buNone/>
                <a:tabLst/>
                <a:defRPr/>
              </a:pPr>
              <a:r>
                <a:rPr kumimoji="0" lang="en-US" sz="1556" b="0" i="0" u="none" strike="noStrike" kern="1200" cap="none" spc="0" normalizeH="0" baseline="0" noProof="0" dirty="0">
                  <a:ln>
                    <a:noFill/>
                  </a:ln>
                  <a:solidFill>
                    <a:srgbClr val="FFFFFF"/>
                  </a:solidFill>
                  <a:effectLst/>
                  <a:uLnTx/>
                  <a:uFillTx/>
                  <a:latin typeface="Trebuchet MS"/>
                  <a:ea typeface="+mn-ea"/>
                  <a:cs typeface="+mn-cs"/>
                </a:rPr>
                <a:t>input</a:t>
              </a:r>
            </a:p>
          </p:txBody>
        </p:sp>
        <p:cxnSp>
          <p:nvCxnSpPr>
            <p:cNvPr id="102" name="Straight Arrow Connector 101">
              <a:extLst>
                <a:ext uri="{FF2B5EF4-FFF2-40B4-BE49-F238E27FC236}">
                  <a16:creationId xmlns:a16="http://schemas.microsoft.com/office/drawing/2014/main" id="{3DCB809B-A6F7-4319-AFF0-D193A4D8730E}"/>
                </a:ext>
              </a:extLst>
            </p:cNvPr>
            <p:cNvCxnSpPr>
              <a:stCxn id="110" idx="0"/>
              <a:endCxn id="108" idx="2"/>
            </p:cNvCxnSpPr>
            <p:nvPr/>
          </p:nvCxnSpPr>
          <p:spPr>
            <a:xfrm flipV="1">
              <a:off x="8124559" y="2201023"/>
              <a:ext cx="506384" cy="720298"/>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Curved Connector 27">
              <a:extLst>
                <a:ext uri="{FF2B5EF4-FFF2-40B4-BE49-F238E27FC236}">
                  <a16:creationId xmlns:a16="http://schemas.microsoft.com/office/drawing/2014/main" id="{A7CB13B9-5297-423B-8C9F-A42182B99577}"/>
                </a:ext>
              </a:extLst>
            </p:cNvPr>
            <p:cNvCxnSpPr>
              <a:stCxn id="111" idx="0"/>
              <a:endCxn id="108" idx="2"/>
            </p:cNvCxnSpPr>
            <p:nvPr/>
          </p:nvCxnSpPr>
          <p:spPr>
            <a:xfrm rot="16200000" flipV="1">
              <a:off x="8995384" y="1836582"/>
              <a:ext cx="715044" cy="1443922"/>
            </a:xfrm>
            <a:prstGeom prst="curvedConnector3">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Curved Connector 28">
              <a:extLst>
                <a:ext uri="{FF2B5EF4-FFF2-40B4-BE49-F238E27FC236}">
                  <a16:creationId xmlns:a16="http://schemas.microsoft.com/office/drawing/2014/main" id="{28578601-D972-4F36-AD6E-51582D17ACFD}"/>
                </a:ext>
              </a:extLst>
            </p:cNvPr>
            <p:cNvCxnSpPr>
              <a:stCxn id="112" idx="0"/>
              <a:endCxn id="108" idx="2"/>
            </p:cNvCxnSpPr>
            <p:nvPr/>
          </p:nvCxnSpPr>
          <p:spPr>
            <a:xfrm rot="16200000" flipV="1">
              <a:off x="9952807" y="879158"/>
              <a:ext cx="698269" cy="3341995"/>
            </a:xfrm>
            <a:prstGeom prst="curvedConnector3">
              <a:avLst>
                <a:gd name="adj1" fmla="val 50000"/>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0E898D81-01D6-4C3D-A980-D70AD5721FF8}"/>
                </a:ext>
              </a:extLst>
            </p:cNvPr>
            <p:cNvCxnSpPr>
              <a:stCxn id="100" idx="0"/>
              <a:endCxn id="112" idx="2"/>
            </p:cNvCxnSpPr>
            <p:nvPr/>
          </p:nvCxnSpPr>
          <p:spPr>
            <a:xfrm flipH="1" flipV="1">
              <a:off x="11972938" y="3802302"/>
              <a:ext cx="2494" cy="224240"/>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Curved Connector 50">
              <a:extLst>
                <a:ext uri="{FF2B5EF4-FFF2-40B4-BE49-F238E27FC236}">
                  <a16:creationId xmlns:a16="http://schemas.microsoft.com/office/drawing/2014/main" id="{F17502DD-84B0-4B62-9C7E-C79CA2FDF21C}"/>
                </a:ext>
              </a:extLst>
            </p:cNvPr>
            <p:cNvCxnSpPr>
              <a:cxnSpLocks/>
              <a:stCxn id="101" idx="0"/>
              <a:endCxn id="113" idx="2"/>
            </p:cNvCxnSpPr>
            <p:nvPr/>
          </p:nvCxnSpPr>
          <p:spPr>
            <a:xfrm rot="16200000" flipV="1">
              <a:off x="8436581" y="4734746"/>
              <a:ext cx="320980" cy="710601"/>
            </a:xfrm>
            <a:prstGeom prst="curvedConnector3">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Curved Connector 51">
              <a:extLst>
                <a:ext uri="{FF2B5EF4-FFF2-40B4-BE49-F238E27FC236}">
                  <a16:creationId xmlns:a16="http://schemas.microsoft.com/office/drawing/2014/main" id="{7147BCFD-C359-4CF5-8DEB-DA8A7BC10BB9}"/>
                </a:ext>
              </a:extLst>
            </p:cNvPr>
            <p:cNvCxnSpPr>
              <a:stCxn id="101" idx="0"/>
              <a:endCxn id="100" idx="2"/>
            </p:cNvCxnSpPr>
            <p:nvPr/>
          </p:nvCxnSpPr>
          <p:spPr>
            <a:xfrm rot="5400000" flipH="1" flipV="1">
              <a:off x="10201039" y="3476142"/>
              <a:ext cx="525724" cy="3023062"/>
            </a:xfrm>
            <a:prstGeom prst="curvedConnector3">
              <a:avLst>
                <a:gd name="adj1" fmla="val 31026"/>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08" name="Rectangle 107">
              <a:extLst>
                <a:ext uri="{FF2B5EF4-FFF2-40B4-BE49-F238E27FC236}">
                  <a16:creationId xmlns:a16="http://schemas.microsoft.com/office/drawing/2014/main" id="{F96102F0-D58D-4109-A77B-BD02A32805A7}"/>
                </a:ext>
              </a:extLst>
            </p:cNvPr>
            <p:cNvSpPr/>
            <p:nvPr/>
          </p:nvSpPr>
          <p:spPr>
            <a:xfrm>
              <a:off x="7907737" y="1885137"/>
              <a:ext cx="1446415" cy="31588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07995" rtl="0" eaLnBrk="1" fontAlgn="base" latinLnBrk="0" hangingPunct="1">
                <a:lnSpc>
                  <a:spcPct val="100000"/>
                </a:lnSpc>
                <a:spcBef>
                  <a:spcPct val="0"/>
                </a:spcBef>
                <a:spcAft>
                  <a:spcPct val="0"/>
                </a:spcAft>
                <a:buClrTx/>
                <a:buSzTx/>
                <a:buFontTx/>
                <a:buNone/>
                <a:tabLst/>
                <a:defRPr/>
              </a:pPr>
              <a:r>
                <a:rPr kumimoji="0" lang="en-US" sz="1556" b="0" i="0" u="none" strike="noStrike" kern="1200" cap="none" spc="0" normalizeH="0" baseline="0" noProof="0" dirty="0">
                  <a:ln>
                    <a:noFill/>
                  </a:ln>
                  <a:solidFill>
                    <a:srgbClr val="FFFFFF"/>
                  </a:solidFill>
                  <a:effectLst/>
                  <a:uLnTx/>
                  <a:uFillTx/>
                  <a:latin typeface="Trebuchet MS"/>
                  <a:ea typeface="+mn-ea"/>
                  <a:cs typeface="+mn-cs"/>
                </a:rPr>
                <a:t>next input</a:t>
              </a:r>
            </a:p>
          </p:txBody>
        </p:sp>
        <p:cxnSp>
          <p:nvCxnSpPr>
            <p:cNvPr id="109" name="Curved Connector 53">
              <a:extLst>
                <a:ext uri="{FF2B5EF4-FFF2-40B4-BE49-F238E27FC236}">
                  <a16:creationId xmlns:a16="http://schemas.microsoft.com/office/drawing/2014/main" id="{DFA6D607-E25E-46B5-B205-16C78E8FE536}"/>
                </a:ext>
              </a:extLst>
            </p:cNvPr>
            <p:cNvCxnSpPr>
              <a:cxnSpLocks/>
              <a:stCxn id="113" idx="0"/>
              <a:endCxn id="110" idx="2"/>
            </p:cNvCxnSpPr>
            <p:nvPr/>
          </p:nvCxnSpPr>
          <p:spPr>
            <a:xfrm rot="16200000" flipV="1">
              <a:off x="8082060" y="3866832"/>
              <a:ext cx="202208" cy="117211"/>
            </a:xfrm>
            <a:prstGeom prst="curvedConnector3">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10" name="Rectangle 109">
              <a:extLst>
                <a:ext uri="{FF2B5EF4-FFF2-40B4-BE49-F238E27FC236}">
                  <a16:creationId xmlns:a16="http://schemas.microsoft.com/office/drawing/2014/main" id="{8F8C21D3-47F6-4EF5-82B4-506E631848BE}"/>
                </a:ext>
              </a:extLst>
            </p:cNvPr>
            <p:cNvSpPr/>
            <p:nvPr/>
          </p:nvSpPr>
          <p:spPr>
            <a:xfrm>
              <a:off x="7401351" y="2921321"/>
              <a:ext cx="1446415" cy="90301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07995" rtl="0" eaLnBrk="1" fontAlgn="base" latinLnBrk="0" hangingPunct="1">
                <a:lnSpc>
                  <a:spcPct val="100000"/>
                </a:lnSpc>
                <a:spcBef>
                  <a:spcPct val="0"/>
                </a:spcBef>
                <a:spcAft>
                  <a:spcPct val="0"/>
                </a:spcAft>
                <a:buClrTx/>
                <a:buSzTx/>
                <a:buFontTx/>
                <a:buNone/>
                <a:tabLst/>
                <a:defRPr/>
              </a:pPr>
              <a:r>
                <a:rPr kumimoji="0" lang="en-US" sz="1556" b="0" i="0" u="none" strike="noStrike" kern="1200" cap="none" spc="0" normalizeH="0" baseline="0" noProof="0" dirty="0">
                  <a:ln>
                    <a:noFill/>
                  </a:ln>
                  <a:solidFill>
                    <a:srgbClr val="FFFFFF"/>
                  </a:solidFill>
                  <a:effectLst/>
                  <a:uLnTx/>
                  <a:uFillTx/>
                  <a:latin typeface="Trebuchet MS"/>
                  <a:ea typeface="+mn-ea"/>
                  <a:cs typeface="+mn-cs"/>
                </a:rPr>
                <a:t>3x3 CBR</a:t>
              </a:r>
            </a:p>
          </p:txBody>
        </p:sp>
        <p:sp>
          <p:nvSpPr>
            <p:cNvPr id="111" name="Rectangle 110">
              <a:extLst>
                <a:ext uri="{FF2B5EF4-FFF2-40B4-BE49-F238E27FC236}">
                  <a16:creationId xmlns:a16="http://schemas.microsoft.com/office/drawing/2014/main" id="{184B3735-F6E4-42E9-87C4-0611094E0299}"/>
                </a:ext>
              </a:extLst>
            </p:cNvPr>
            <p:cNvSpPr/>
            <p:nvPr/>
          </p:nvSpPr>
          <p:spPr>
            <a:xfrm>
              <a:off x="9351657" y="2916067"/>
              <a:ext cx="1446415" cy="90301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07995" rtl="0" eaLnBrk="1" fontAlgn="base" latinLnBrk="0" hangingPunct="1">
                <a:lnSpc>
                  <a:spcPct val="100000"/>
                </a:lnSpc>
                <a:spcBef>
                  <a:spcPct val="0"/>
                </a:spcBef>
                <a:spcAft>
                  <a:spcPct val="0"/>
                </a:spcAft>
                <a:buClrTx/>
                <a:buSzTx/>
                <a:buFontTx/>
                <a:buNone/>
                <a:tabLst/>
                <a:defRPr/>
              </a:pPr>
              <a:r>
                <a:rPr kumimoji="0" lang="en-US" sz="1556" b="0" i="0" u="none" strike="noStrike" kern="1200" cap="none" spc="0" normalizeH="0" baseline="0" noProof="0" dirty="0">
                  <a:ln>
                    <a:noFill/>
                  </a:ln>
                  <a:solidFill>
                    <a:srgbClr val="FFFFFF"/>
                  </a:solidFill>
                  <a:effectLst/>
                  <a:uLnTx/>
                  <a:uFillTx/>
                  <a:latin typeface="Trebuchet MS"/>
                  <a:ea typeface="+mn-ea"/>
                  <a:cs typeface="+mn-cs"/>
                </a:rPr>
                <a:t>5x5 CBR</a:t>
              </a:r>
            </a:p>
          </p:txBody>
        </p:sp>
        <p:sp>
          <p:nvSpPr>
            <p:cNvPr id="112" name="Rectangle 111">
              <a:extLst>
                <a:ext uri="{FF2B5EF4-FFF2-40B4-BE49-F238E27FC236}">
                  <a16:creationId xmlns:a16="http://schemas.microsoft.com/office/drawing/2014/main" id="{A4CD21E5-E7EB-42F6-B9F0-4EFDE4C80B91}"/>
                </a:ext>
              </a:extLst>
            </p:cNvPr>
            <p:cNvSpPr/>
            <p:nvPr/>
          </p:nvSpPr>
          <p:spPr>
            <a:xfrm>
              <a:off x="11249732" y="2899292"/>
              <a:ext cx="1446415" cy="90301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07995" rtl="0" eaLnBrk="1" fontAlgn="base" latinLnBrk="0" hangingPunct="1">
                <a:lnSpc>
                  <a:spcPct val="100000"/>
                </a:lnSpc>
                <a:spcBef>
                  <a:spcPct val="0"/>
                </a:spcBef>
                <a:spcAft>
                  <a:spcPct val="0"/>
                </a:spcAft>
                <a:buClrTx/>
                <a:buSzTx/>
                <a:buFontTx/>
                <a:buNone/>
                <a:tabLst/>
                <a:defRPr/>
              </a:pPr>
              <a:r>
                <a:rPr kumimoji="0" lang="en-US" sz="1556" b="0" i="0" u="none" strike="noStrike" kern="1200" cap="none" spc="0" normalizeH="0" baseline="0" noProof="0" dirty="0">
                  <a:ln>
                    <a:noFill/>
                  </a:ln>
                  <a:solidFill>
                    <a:srgbClr val="FFFFFF"/>
                  </a:solidFill>
                  <a:effectLst/>
                  <a:uLnTx/>
                  <a:uFillTx/>
                  <a:latin typeface="Trebuchet MS"/>
                  <a:ea typeface="+mn-ea"/>
                  <a:cs typeface="+mn-cs"/>
                </a:rPr>
                <a:t>1x1 CBR</a:t>
              </a:r>
            </a:p>
          </p:txBody>
        </p:sp>
        <p:sp>
          <p:nvSpPr>
            <p:cNvPr id="113" name="Rectangle 112">
              <a:extLst>
                <a:ext uri="{FF2B5EF4-FFF2-40B4-BE49-F238E27FC236}">
                  <a16:creationId xmlns:a16="http://schemas.microsoft.com/office/drawing/2014/main" id="{07EF9D64-AFDC-45B4-97EC-B96FC22BFFDB}"/>
                </a:ext>
              </a:extLst>
            </p:cNvPr>
            <p:cNvSpPr/>
            <p:nvPr/>
          </p:nvSpPr>
          <p:spPr>
            <a:xfrm>
              <a:off x="5685467" y="4026542"/>
              <a:ext cx="5112605" cy="90301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07995" rtl="0" eaLnBrk="1" fontAlgn="base" latinLnBrk="0" hangingPunct="1">
                <a:lnSpc>
                  <a:spcPct val="100000"/>
                </a:lnSpc>
                <a:spcBef>
                  <a:spcPct val="0"/>
                </a:spcBef>
                <a:spcAft>
                  <a:spcPct val="0"/>
                </a:spcAft>
                <a:buClrTx/>
                <a:buSzTx/>
                <a:buFontTx/>
                <a:buNone/>
                <a:tabLst/>
                <a:defRPr/>
              </a:pPr>
              <a:r>
                <a:rPr kumimoji="0" lang="en-US" sz="1556" b="0" i="0" u="none" strike="noStrike" kern="1200" cap="none" spc="0" normalizeH="0" baseline="0" noProof="0" dirty="0">
                  <a:ln>
                    <a:noFill/>
                  </a:ln>
                  <a:solidFill>
                    <a:srgbClr val="FFFFFF"/>
                  </a:solidFill>
                  <a:effectLst/>
                  <a:uLnTx/>
                  <a:uFillTx/>
                  <a:latin typeface="Trebuchet MS"/>
                  <a:ea typeface="+mn-ea"/>
                  <a:cs typeface="+mn-cs"/>
                </a:rPr>
                <a:t>1x1 CBR</a:t>
              </a:r>
            </a:p>
          </p:txBody>
        </p:sp>
        <p:cxnSp>
          <p:nvCxnSpPr>
            <p:cNvPr id="114" name="Curved Connector 58">
              <a:extLst>
                <a:ext uri="{FF2B5EF4-FFF2-40B4-BE49-F238E27FC236}">
                  <a16:creationId xmlns:a16="http://schemas.microsoft.com/office/drawing/2014/main" id="{EB9C15B7-F790-49AD-8C5E-007A44366628}"/>
                </a:ext>
              </a:extLst>
            </p:cNvPr>
            <p:cNvCxnSpPr>
              <a:cxnSpLocks/>
              <a:stCxn id="113" idx="0"/>
              <a:endCxn id="111" idx="2"/>
            </p:cNvCxnSpPr>
            <p:nvPr/>
          </p:nvCxnSpPr>
          <p:spPr>
            <a:xfrm rot="5400000" flipH="1" flipV="1">
              <a:off x="9054586" y="3006264"/>
              <a:ext cx="207463" cy="1833094"/>
            </a:xfrm>
            <a:prstGeom prst="curvedConnector3">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Curved Connector 59">
              <a:extLst>
                <a:ext uri="{FF2B5EF4-FFF2-40B4-BE49-F238E27FC236}">
                  <a16:creationId xmlns:a16="http://schemas.microsoft.com/office/drawing/2014/main" id="{DFAF603A-9FAF-4623-86E6-80873EBE9A81}"/>
                </a:ext>
              </a:extLst>
            </p:cNvPr>
            <p:cNvCxnSpPr>
              <a:cxnSpLocks/>
              <a:stCxn id="113" idx="0"/>
              <a:endCxn id="108" idx="1"/>
            </p:cNvCxnSpPr>
            <p:nvPr/>
          </p:nvCxnSpPr>
          <p:spPr>
            <a:xfrm rot="16200000" flipV="1">
              <a:off x="7083023" y="2867794"/>
              <a:ext cx="1983462" cy="334033"/>
            </a:xfrm>
            <a:prstGeom prst="curvedConnector4">
              <a:avLst>
                <a:gd name="adj1" fmla="val 7231"/>
                <a:gd name="adj2" fmla="val 625446"/>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grpSp>
      <p:sp>
        <p:nvSpPr>
          <p:cNvPr id="116" name="Text Placeholder 9">
            <a:extLst>
              <a:ext uri="{FF2B5EF4-FFF2-40B4-BE49-F238E27FC236}">
                <a16:creationId xmlns:a16="http://schemas.microsoft.com/office/drawing/2014/main" id="{18C033E0-30D5-43CD-82B5-48F99684B4EA}"/>
              </a:ext>
            </a:extLst>
          </p:cNvPr>
          <p:cNvSpPr txBox="1">
            <a:spLocks/>
          </p:cNvSpPr>
          <p:nvPr/>
        </p:nvSpPr>
        <p:spPr bwMode="auto">
          <a:xfrm>
            <a:off x="6679843" y="1904408"/>
            <a:ext cx="4724463" cy="583848"/>
          </a:xfrm>
          <a:prstGeom prst="rect">
            <a:avLst/>
          </a:prstGeom>
          <a:noFill/>
          <a:ln w="9525">
            <a:noFill/>
            <a:miter lim="800000"/>
            <a:headEnd/>
            <a:tailEnd/>
          </a:ln>
        </p:spPr>
        <p:txBody>
          <a:bodyPr vert="horz" wrap="square" lIns="101600" tIns="50800" rIns="101600" bIns="50800" numCol="1" anchor="t" anchorCtr="0" compatLnSpc="1">
            <a:prstTxWarp prst="textNoShape">
              <a:avLst/>
            </a:prstTxWarp>
          </a:bodyPr>
          <a:lstStyle>
            <a:lvl1pPr marL="0" indent="0" algn="l" rtl="0" fontAlgn="base">
              <a:lnSpc>
                <a:spcPct val="90000"/>
              </a:lnSpc>
              <a:spcBef>
                <a:spcPts val="900"/>
              </a:spcBef>
              <a:spcAft>
                <a:spcPts val="900"/>
              </a:spcAft>
              <a:buClr>
                <a:schemeClr val="bg2"/>
              </a:buClr>
              <a:buSzPct val="100000"/>
              <a:buFontTx/>
              <a:buNone/>
              <a:defRPr sz="2400" b="0">
                <a:solidFill>
                  <a:schemeClr val="tx2"/>
                </a:solidFill>
                <a:latin typeface="Trebuchet MS" panose="020B0603020202020204" pitchFamily="34" charset="0"/>
                <a:ea typeface="+mn-ea"/>
                <a:cs typeface="+mn-cs"/>
              </a:defRPr>
            </a:lvl1pPr>
            <a:lvl2pPr marL="571500" indent="0" algn="ctr" rtl="0" fontAlgn="base">
              <a:lnSpc>
                <a:spcPct val="90000"/>
              </a:lnSpc>
              <a:spcBef>
                <a:spcPts val="900"/>
              </a:spcBef>
              <a:spcAft>
                <a:spcPts val="900"/>
              </a:spcAft>
              <a:buClr>
                <a:schemeClr val="bg2"/>
              </a:buClr>
              <a:buSzPct val="100000"/>
              <a:buFontTx/>
              <a:buNone/>
              <a:defRPr sz="2800" b="0">
                <a:solidFill>
                  <a:schemeClr val="tx2"/>
                </a:solidFill>
                <a:latin typeface="Trebuchet MS" panose="020B0603020202020204" pitchFamily="34" charset="0"/>
              </a:defRPr>
            </a:lvl2pPr>
            <a:lvl3pPr marL="1089025" indent="0" algn="ctr" rtl="0" fontAlgn="base">
              <a:lnSpc>
                <a:spcPct val="90000"/>
              </a:lnSpc>
              <a:spcBef>
                <a:spcPts val="900"/>
              </a:spcBef>
              <a:spcAft>
                <a:spcPts val="900"/>
              </a:spcAft>
              <a:buClr>
                <a:schemeClr val="bg2"/>
              </a:buClr>
              <a:buSzPct val="100000"/>
              <a:buFontTx/>
              <a:buNone/>
              <a:defRPr sz="2800" b="0">
                <a:solidFill>
                  <a:schemeClr val="tx2"/>
                </a:solidFill>
                <a:latin typeface="Trebuchet MS" panose="020B0603020202020204" pitchFamily="34" charset="0"/>
              </a:defRPr>
            </a:lvl3pPr>
            <a:lvl4pPr marL="1546225" indent="0" algn="ctr" rtl="0" fontAlgn="base">
              <a:spcBef>
                <a:spcPct val="20000"/>
              </a:spcBef>
              <a:spcAft>
                <a:spcPct val="0"/>
              </a:spcAft>
              <a:buFontTx/>
              <a:buNone/>
              <a:defRPr sz="2800">
                <a:solidFill>
                  <a:schemeClr val="tx2"/>
                </a:solidFill>
                <a:latin typeface="Trebuchet MS" panose="020B0603020202020204" pitchFamily="34" charset="0"/>
              </a:defRPr>
            </a:lvl4pPr>
            <a:lvl5pPr marL="1889125" indent="0" algn="ctr" rtl="0" fontAlgn="base">
              <a:spcBef>
                <a:spcPct val="20000"/>
              </a:spcBef>
              <a:spcAft>
                <a:spcPct val="0"/>
              </a:spcAft>
              <a:buFontTx/>
              <a:buNone/>
              <a:defRPr sz="2800">
                <a:solidFill>
                  <a:schemeClr val="tx2"/>
                </a:solidFill>
                <a:latin typeface="Trebuchet MS" panose="020B0603020202020204" pitchFamily="34" charset="0"/>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a:lstStyle>
          <a:p>
            <a:pPr marL="0" marR="0" lvl="0" indent="0" algn="l" defTabSz="1015990" rtl="0" eaLnBrk="1" fontAlgn="base" latinLnBrk="0" hangingPunct="1">
              <a:lnSpc>
                <a:spcPct val="90000"/>
              </a:lnSpc>
              <a:spcBef>
                <a:spcPts val="1000"/>
              </a:spcBef>
              <a:spcAft>
                <a:spcPts val="1000"/>
              </a:spcAft>
              <a:buClr>
                <a:srgbClr val="B3B3B3"/>
              </a:buClr>
              <a:buSzPct val="100000"/>
              <a:buFontTx/>
              <a:buNone/>
              <a:tabLst/>
              <a:defRPr/>
            </a:pPr>
            <a:r>
              <a:rPr kumimoji="0" lang="en-US" sz="2667" b="0" i="0" u="none" strike="noStrike" kern="0" cap="none" spc="0" normalizeH="0" baseline="0" noProof="0" dirty="0">
                <a:ln>
                  <a:noFill/>
                </a:ln>
                <a:solidFill>
                  <a:srgbClr val="76B900"/>
                </a:solidFill>
                <a:effectLst/>
                <a:uLnTx/>
                <a:uFillTx/>
                <a:latin typeface="Trebuchet MS" panose="020B0603020202020204" pitchFamily="34" charset="0"/>
                <a:ea typeface="+mn-ea"/>
                <a:cs typeface="+mn-cs"/>
              </a:rPr>
              <a:t>TensorRT Optimized Network</a:t>
            </a:r>
          </a:p>
        </p:txBody>
      </p:sp>
      <p:pic>
        <p:nvPicPr>
          <p:cNvPr id="80" name="Picture 79">
            <a:extLst>
              <a:ext uri="{FF2B5EF4-FFF2-40B4-BE49-F238E27FC236}">
                <a16:creationId xmlns:a16="http://schemas.microsoft.com/office/drawing/2014/main" id="{101D0EBC-2AF6-4895-8EAD-567CF9482F0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405212" y="-4424"/>
            <a:ext cx="4786790" cy="1262571"/>
          </a:xfrm>
          <a:prstGeom prst="rect">
            <a:avLst/>
          </a:prstGeom>
          <a:ln>
            <a:solidFill>
              <a:srgbClr val="868686"/>
            </a:solidFill>
          </a:ln>
        </p:spPr>
      </p:pic>
      <p:sp>
        <p:nvSpPr>
          <p:cNvPr id="82" name="Rectangle: Rounded Corners 81">
            <a:extLst>
              <a:ext uri="{FF2B5EF4-FFF2-40B4-BE49-F238E27FC236}">
                <a16:creationId xmlns:a16="http://schemas.microsoft.com/office/drawing/2014/main" id="{D6370DCF-443C-4877-B249-5868DBB556DA}"/>
              </a:ext>
            </a:extLst>
          </p:cNvPr>
          <p:cNvSpPr/>
          <p:nvPr/>
        </p:nvSpPr>
        <p:spPr>
          <a:xfrm>
            <a:off x="9323917" y="269875"/>
            <a:ext cx="973667" cy="910167"/>
          </a:xfrm>
          <a:prstGeom prst="roundRect">
            <a:avLst/>
          </a:prstGeom>
          <a:noFill/>
          <a:ln>
            <a:solidFill>
              <a:srgbClr val="76B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07995"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Trebuchet MS"/>
              <a:ea typeface="+mn-ea"/>
              <a:cs typeface="+mn-cs"/>
            </a:endParaRPr>
          </a:p>
        </p:txBody>
      </p:sp>
      <p:pic>
        <p:nvPicPr>
          <p:cNvPr id="83" name="Picture 82">
            <a:extLst>
              <a:ext uri="{FF2B5EF4-FFF2-40B4-BE49-F238E27FC236}">
                <a16:creationId xmlns:a16="http://schemas.microsoft.com/office/drawing/2014/main" id="{F195CE8A-5639-4959-BEC8-B444678B2F70}"/>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45770" y="243275"/>
            <a:ext cx="1016000" cy="1015999"/>
          </a:xfrm>
          <a:prstGeom prst="rect">
            <a:avLst/>
          </a:prstGeom>
        </p:spPr>
      </p:pic>
      <p:cxnSp>
        <p:nvCxnSpPr>
          <p:cNvPr id="87" name="Straight Connector 86">
            <a:extLst>
              <a:ext uri="{FF2B5EF4-FFF2-40B4-BE49-F238E27FC236}">
                <a16:creationId xmlns:a16="http://schemas.microsoft.com/office/drawing/2014/main" id="{0C4B47D6-1B33-4DE7-9A31-CCAEA9979113}"/>
              </a:ext>
            </a:extLst>
          </p:cNvPr>
          <p:cNvCxnSpPr/>
          <p:nvPr/>
        </p:nvCxnSpPr>
        <p:spPr>
          <a:xfrm>
            <a:off x="6026856" y="1496967"/>
            <a:ext cx="0" cy="4542397"/>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383720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 grpId="0"/>
    </p:bldLst>
  </p:timing>
</p:sld>
</file>

<file path=ppt/theme/theme1.xml><?xml version="1.0" encoding="utf-8"?>
<a:theme xmlns:a="http://schemas.openxmlformats.org/drawingml/2006/main" name="Title &amp; Bullet">
  <a:themeElements>
    <a:clrScheme name="2015 WHITE Template">
      <a:dk1>
        <a:srgbClr val="B3B3B3"/>
      </a:dk1>
      <a:lt1>
        <a:srgbClr val="FFFFFF"/>
      </a:lt1>
      <a:dk2>
        <a:srgbClr val="000000"/>
      </a:dk2>
      <a:lt2>
        <a:srgbClr val="76B900"/>
      </a:lt2>
      <a:accent1>
        <a:srgbClr val="0071C5"/>
      </a:accent1>
      <a:accent2>
        <a:srgbClr val="007450"/>
      </a:accent2>
      <a:accent3>
        <a:srgbClr val="9A4216"/>
      </a:accent3>
      <a:accent4>
        <a:srgbClr val="505050"/>
      </a:accent4>
      <a:accent5>
        <a:srgbClr val="9E1212"/>
      </a:accent5>
      <a:accent6>
        <a:srgbClr val="0D3481"/>
      </a:accent6>
      <a:hlink>
        <a:srgbClr val="76B900"/>
      </a:hlink>
      <a:folHlink>
        <a:srgbClr val="004827"/>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4"/>
          </a:solidFill>
        </a:ln>
      </a:spPr>
      <a:bodyPr/>
      <a:lstStyle/>
      <a:style>
        <a:lnRef idx="1">
          <a:schemeClr val="accent1"/>
        </a:lnRef>
        <a:fillRef idx="0">
          <a:schemeClr val="accent1"/>
        </a:fillRef>
        <a:effectRef idx="0">
          <a:schemeClr val="accent1"/>
        </a:effectRef>
        <a:fontRef idx="minor">
          <a:schemeClr val="tx1"/>
        </a:fontRef>
      </a:style>
    </a:lnDef>
    <a:txDef>
      <a:spPr>
        <a:noFill/>
        <a:ln w="6350">
          <a:noFill/>
        </a:ln>
      </a:spPr>
      <a:bodyPr wrap="none" rtlCol="0" anchor="ctr">
        <a:spAutoFit/>
      </a:bodyPr>
      <a:lstStyle>
        <a:defPPr algn="ctr">
          <a:lnSpc>
            <a:spcPct val="90000"/>
          </a:lnSpc>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raClrScheme>
      <a:clrScheme name="PPT_Template_Corp_16x9_rev2 1">
        <a:dk1>
          <a:srgbClr val="808080"/>
        </a:dk1>
        <a:lt1>
          <a:srgbClr val="FFFFFF"/>
        </a:lt1>
        <a:dk2>
          <a:srgbClr val="000000"/>
        </a:dk2>
        <a:lt2>
          <a:srgbClr val="B9E700"/>
        </a:lt2>
        <a:accent1>
          <a:srgbClr val="33CCCC"/>
        </a:accent1>
        <a:accent2>
          <a:srgbClr val="FF9933"/>
        </a:accent2>
        <a:accent3>
          <a:srgbClr val="AAAAAA"/>
        </a:accent3>
        <a:accent4>
          <a:srgbClr val="DADADA"/>
        </a:accent4>
        <a:accent5>
          <a:srgbClr val="ADE2E2"/>
        </a:accent5>
        <a:accent6>
          <a:srgbClr val="E78A2D"/>
        </a:accent6>
        <a:hlink>
          <a:srgbClr val="99CCFF"/>
        </a:hlink>
        <a:folHlink>
          <a:srgbClr val="0000FF"/>
        </a:folHlink>
      </a:clrScheme>
      <a:clrMap bg1="dk2" tx1="lt1" bg2="dk1" tx2="lt2" accent1="accent1" accent2="accent2" accent3="accent3" accent4="accent4" accent5="accent5" accent6="accent6" hlink="hlink" folHlink="folHlink"/>
    </a:extraClrScheme>
  </a:extraClrSchemeLst>
</a:theme>
</file>

<file path=ppt/theme/theme10.xml><?xml version="1.0" encoding="utf-8"?>
<a:theme xmlns:a="http://schemas.openxmlformats.org/drawingml/2006/main" name="17_Title &amp; Bullet">
  <a:themeElements>
    <a:clrScheme name="2015 WHITE Template">
      <a:dk1>
        <a:srgbClr val="B3B3B3"/>
      </a:dk1>
      <a:lt1>
        <a:srgbClr val="FFFFFF"/>
      </a:lt1>
      <a:dk2>
        <a:srgbClr val="000000"/>
      </a:dk2>
      <a:lt2>
        <a:srgbClr val="76B900"/>
      </a:lt2>
      <a:accent1>
        <a:srgbClr val="0071C5"/>
      </a:accent1>
      <a:accent2>
        <a:srgbClr val="007450"/>
      </a:accent2>
      <a:accent3>
        <a:srgbClr val="9A4216"/>
      </a:accent3>
      <a:accent4>
        <a:srgbClr val="505050"/>
      </a:accent4>
      <a:accent5>
        <a:srgbClr val="9E1212"/>
      </a:accent5>
      <a:accent6>
        <a:srgbClr val="0D3481"/>
      </a:accent6>
      <a:hlink>
        <a:srgbClr val="76B900"/>
      </a:hlink>
      <a:folHlink>
        <a:srgbClr val="004827"/>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4"/>
          </a:solidFill>
        </a:ln>
      </a:spPr>
      <a:bodyPr/>
      <a:lstStyle/>
      <a:style>
        <a:lnRef idx="1">
          <a:schemeClr val="accent1"/>
        </a:lnRef>
        <a:fillRef idx="0">
          <a:schemeClr val="accent1"/>
        </a:fillRef>
        <a:effectRef idx="0">
          <a:schemeClr val="accent1"/>
        </a:effectRef>
        <a:fontRef idx="minor">
          <a:schemeClr val="tx1"/>
        </a:fontRef>
      </a:style>
    </a:lnDef>
    <a:txDef>
      <a:spPr>
        <a:noFill/>
        <a:ln w="6350">
          <a:noFill/>
        </a:ln>
      </a:spPr>
      <a:bodyPr wrap="none" rtlCol="0" anchor="ctr">
        <a:spAutoFit/>
      </a:bodyPr>
      <a:lstStyle>
        <a:defPPr algn="ctr">
          <a:lnSpc>
            <a:spcPct val="90000"/>
          </a:lnSpc>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raClrScheme>
      <a:clrScheme name="PPT_Template_Corp_16x9_rev2 1">
        <a:dk1>
          <a:srgbClr val="808080"/>
        </a:dk1>
        <a:lt1>
          <a:srgbClr val="FFFFFF"/>
        </a:lt1>
        <a:dk2>
          <a:srgbClr val="000000"/>
        </a:dk2>
        <a:lt2>
          <a:srgbClr val="B9E700"/>
        </a:lt2>
        <a:accent1>
          <a:srgbClr val="33CCCC"/>
        </a:accent1>
        <a:accent2>
          <a:srgbClr val="FF9933"/>
        </a:accent2>
        <a:accent3>
          <a:srgbClr val="AAAAAA"/>
        </a:accent3>
        <a:accent4>
          <a:srgbClr val="DADADA"/>
        </a:accent4>
        <a:accent5>
          <a:srgbClr val="ADE2E2"/>
        </a:accent5>
        <a:accent6>
          <a:srgbClr val="E78A2D"/>
        </a:accent6>
        <a:hlink>
          <a:srgbClr val="99CCFF"/>
        </a:hlink>
        <a:folHlink>
          <a:srgbClr val="0000FF"/>
        </a:folHlink>
      </a:clrScheme>
      <a:clrMap bg1="dk2" tx1="lt1" bg2="dk1" tx2="lt2" accent1="accent1" accent2="accent2" accent3="accent3" accent4="accent4" accent5="accent5" accent6="accent6" hlink="hlink" folHlink="folHlink"/>
    </a:extraClrScheme>
  </a:extraClrScheme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3_Title &amp; Bullet">
  <a:themeElements>
    <a:clrScheme name="2015 WHITE Template">
      <a:dk1>
        <a:srgbClr val="B3B3B3"/>
      </a:dk1>
      <a:lt1>
        <a:srgbClr val="FFFFFF"/>
      </a:lt1>
      <a:dk2>
        <a:srgbClr val="000000"/>
      </a:dk2>
      <a:lt2>
        <a:srgbClr val="76B900"/>
      </a:lt2>
      <a:accent1>
        <a:srgbClr val="0071C5"/>
      </a:accent1>
      <a:accent2>
        <a:srgbClr val="007450"/>
      </a:accent2>
      <a:accent3>
        <a:srgbClr val="9A4216"/>
      </a:accent3>
      <a:accent4>
        <a:srgbClr val="505050"/>
      </a:accent4>
      <a:accent5>
        <a:srgbClr val="9E1212"/>
      </a:accent5>
      <a:accent6>
        <a:srgbClr val="0D3481"/>
      </a:accent6>
      <a:hlink>
        <a:srgbClr val="76B900"/>
      </a:hlink>
      <a:folHlink>
        <a:srgbClr val="004827"/>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4"/>
          </a:solidFill>
        </a:ln>
      </a:spPr>
      <a:bodyPr/>
      <a:lstStyle/>
      <a:style>
        <a:lnRef idx="1">
          <a:schemeClr val="accent1"/>
        </a:lnRef>
        <a:fillRef idx="0">
          <a:schemeClr val="accent1"/>
        </a:fillRef>
        <a:effectRef idx="0">
          <a:schemeClr val="accent1"/>
        </a:effectRef>
        <a:fontRef idx="minor">
          <a:schemeClr val="tx1"/>
        </a:fontRef>
      </a:style>
    </a:lnDef>
    <a:txDef>
      <a:spPr>
        <a:noFill/>
        <a:ln w="6350">
          <a:noFill/>
        </a:ln>
      </a:spPr>
      <a:bodyPr wrap="none" rtlCol="0" anchor="ctr">
        <a:spAutoFit/>
      </a:bodyPr>
      <a:lstStyle>
        <a:defPPr algn="ctr">
          <a:lnSpc>
            <a:spcPct val="90000"/>
          </a:lnSpc>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raClrScheme>
      <a:clrScheme name="PPT_Template_Corp_16x9_rev2 1">
        <a:dk1>
          <a:srgbClr val="808080"/>
        </a:dk1>
        <a:lt1>
          <a:srgbClr val="FFFFFF"/>
        </a:lt1>
        <a:dk2>
          <a:srgbClr val="000000"/>
        </a:dk2>
        <a:lt2>
          <a:srgbClr val="B9E700"/>
        </a:lt2>
        <a:accent1>
          <a:srgbClr val="33CCCC"/>
        </a:accent1>
        <a:accent2>
          <a:srgbClr val="FF9933"/>
        </a:accent2>
        <a:accent3>
          <a:srgbClr val="AAAAAA"/>
        </a:accent3>
        <a:accent4>
          <a:srgbClr val="DADADA"/>
        </a:accent4>
        <a:accent5>
          <a:srgbClr val="ADE2E2"/>
        </a:accent5>
        <a:accent6>
          <a:srgbClr val="E78A2D"/>
        </a:accent6>
        <a:hlink>
          <a:srgbClr val="99CCFF"/>
        </a:hlink>
        <a:folHlink>
          <a:srgbClr val="0000FF"/>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LI_Template_final.potx [Read-Only]" id="{70BAD3EC-A755-43B2-B29F-55B313885A7C}" vid="{4531EE54-B03D-436A-828A-1AB6379A8773}"/>
    </a:ext>
  </a:extLst>
</a:theme>
</file>

<file path=ppt/theme/theme3.xml><?xml version="1.0" encoding="utf-8"?>
<a:theme xmlns:a="http://schemas.openxmlformats.org/drawingml/2006/main" name="4_Title &amp; Bullet">
  <a:themeElements>
    <a:clrScheme name="2015 WHITE Template">
      <a:dk1>
        <a:srgbClr val="B3B3B3"/>
      </a:dk1>
      <a:lt1>
        <a:srgbClr val="FFFFFF"/>
      </a:lt1>
      <a:dk2>
        <a:srgbClr val="000000"/>
      </a:dk2>
      <a:lt2>
        <a:srgbClr val="76B900"/>
      </a:lt2>
      <a:accent1>
        <a:srgbClr val="0071C5"/>
      </a:accent1>
      <a:accent2>
        <a:srgbClr val="007450"/>
      </a:accent2>
      <a:accent3>
        <a:srgbClr val="9A4216"/>
      </a:accent3>
      <a:accent4>
        <a:srgbClr val="505050"/>
      </a:accent4>
      <a:accent5>
        <a:srgbClr val="9E1212"/>
      </a:accent5>
      <a:accent6>
        <a:srgbClr val="0D3481"/>
      </a:accent6>
      <a:hlink>
        <a:srgbClr val="76B900"/>
      </a:hlink>
      <a:folHlink>
        <a:srgbClr val="004827"/>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4"/>
          </a:solidFill>
        </a:ln>
      </a:spPr>
      <a:bodyPr/>
      <a:lstStyle/>
      <a:style>
        <a:lnRef idx="1">
          <a:schemeClr val="accent1"/>
        </a:lnRef>
        <a:fillRef idx="0">
          <a:schemeClr val="accent1"/>
        </a:fillRef>
        <a:effectRef idx="0">
          <a:schemeClr val="accent1"/>
        </a:effectRef>
        <a:fontRef idx="minor">
          <a:schemeClr val="tx1"/>
        </a:fontRef>
      </a:style>
    </a:lnDef>
    <a:txDef>
      <a:spPr>
        <a:noFill/>
        <a:ln w="6350">
          <a:noFill/>
        </a:ln>
      </a:spPr>
      <a:bodyPr wrap="none" rtlCol="0" anchor="ctr">
        <a:spAutoFit/>
      </a:bodyPr>
      <a:lstStyle>
        <a:defPPr algn="ctr">
          <a:lnSpc>
            <a:spcPct val="90000"/>
          </a:lnSpc>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raClrScheme>
      <a:clrScheme name="PPT_Template_Corp_16x9_rev2 1">
        <a:dk1>
          <a:srgbClr val="808080"/>
        </a:dk1>
        <a:lt1>
          <a:srgbClr val="FFFFFF"/>
        </a:lt1>
        <a:dk2>
          <a:srgbClr val="000000"/>
        </a:dk2>
        <a:lt2>
          <a:srgbClr val="B9E700"/>
        </a:lt2>
        <a:accent1>
          <a:srgbClr val="33CCCC"/>
        </a:accent1>
        <a:accent2>
          <a:srgbClr val="FF9933"/>
        </a:accent2>
        <a:accent3>
          <a:srgbClr val="AAAAAA"/>
        </a:accent3>
        <a:accent4>
          <a:srgbClr val="DADADA"/>
        </a:accent4>
        <a:accent5>
          <a:srgbClr val="ADE2E2"/>
        </a:accent5>
        <a:accent6>
          <a:srgbClr val="E78A2D"/>
        </a:accent6>
        <a:hlink>
          <a:srgbClr val="99CCFF"/>
        </a:hlink>
        <a:folHlink>
          <a:srgbClr val="0000FF"/>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2_Title &amp; Bullet">
  <a:themeElements>
    <a:clrScheme name="2015 WHITE Template">
      <a:dk1>
        <a:srgbClr val="B3B3B3"/>
      </a:dk1>
      <a:lt1>
        <a:srgbClr val="FFFFFF"/>
      </a:lt1>
      <a:dk2>
        <a:srgbClr val="000000"/>
      </a:dk2>
      <a:lt2>
        <a:srgbClr val="76B900"/>
      </a:lt2>
      <a:accent1>
        <a:srgbClr val="0071C5"/>
      </a:accent1>
      <a:accent2>
        <a:srgbClr val="007450"/>
      </a:accent2>
      <a:accent3>
        <a:srgbClr val="9A4216"/>
      </a:accent3>
      <a:accent4>
        <a:srgbClr val="505050"/>
      </a:accent4>
      <a:accent5>
        <a:srgbClr val="9E1212"/>
      </a:accent5>
      <a:accent6>
        <a:srgbClr val="0D3481"/>
      </a:accent6>
      <a:hlink>
        <a:srgbClr val="76B900"/>
      </a:hlink>
      <a:folHlink>
        <a:srgbClr val="00482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5_Title &amp; Bullet">
  <a:themeElements>
    <a:clrScheme name="2015 WHITE Template">
      <a:dk1>
        <a:srgbClr val="B3B3B3"/>
      </a:dk1>
      <a:lt1>
        <a:srgbClr val="FFFFFF"/>
      </a:lt1>
      <a:dk2>
        <a:srgbClr val="000000"/>
      </a:dk2>
      <a:lt2>
        <a:srgbClr val="76B900"/>
      </a:lt2>
      <a:accent1>
        <a:srgbClr val="0071C5"/>
      </a:accent1>
      <a:accent2>
        <a:srgbClr val="007450"/>
      </a:accent2>
      <a:accent3>
        <a:srgbClr val="9A4216"/>
      </a:accent3>
      <a:accent4>
        <a:srgbClr val="505050"/>
      </a:accent4>
      <a:accent5>
        <a:srgbClr val="9E1212"/>
      </a:accent5>
      <a:accent6>
        <a:srgbClr val="0D3481"/>
      </a:accent6>
      <a:hlink>
        <a:srgbClr val="76B900"/>
      </a:hlink>
      <a:folHlink>
        <a:srgbClr val="00482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7_Title &amp; Bullet">
  <a:themeElements>
    <a:clrScheme name="2015 WHITE Template">
      <a:dk1>
        <a:srgbClr val="B3B3B3"/>
      </a:dk1>
      <a:lt1>
        <a:srgbClr val="FFFFFF"/>
      </a:lt1>
      <a:dk2>
        <a:srgbClr val="000000"/>
      </a:dk2>
      <a:lt2>
        <a:srgbClr val="76B900"/>
      </a:lt2>
      <a:accent1>
        <a:srgbClr val="0071C5"/>
      </a:accent1>
      <a:accent2>
        <a:srgbClr val="007450"/>
      </a:accent2>
      <a:accent3>
        <a:srgbClr val="9A4216"/>
      </a:accent3>
      <a:accent4>
        <a:srgbClr val="505050"/>
      </a:accent4>
      <a:accent5>
        <a:srgbClr val="9E1212"/>
      </a:accent5>
      <a:accent6>
        <a:srgbClr val="0D3481"/>
      </a:accent6>
      <a:hlink>
        <a:srgbClr val="76B900"/>
      </a:hlink>
      <a:folHlink>
        <a:srgbClr val="00482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8_Title &amp; Bullet">
  <a:themeElements>
    <a:clrScheme name="2015 WHITE Template">
      <a:dk1>
        <a:srgbClr val="B3B3B3"/>
      </a:dk1>
      <a:lt1>
        <a:srgbClr val="FFFFFF"/>
      </a:lt1>
      <a:dk2>
        <a:srgbClr val="000000"/>
      </a:dk2>
      <a:lt2>
        <a:srgbClr val="76B900"/>
      </a:lt2>
      <a:accent1>
        <a:srgbClr val="0071C5"/>
      </a:accent1>
      <a:accent2>
        <a:srgbClr val="007450"/>
      </a:accent2>
      <a:accent3>
        <a:srgbClr val="9A4216"/>
      </a:accent3>
      <a:accent4>
        <a:srgbClr val="505050"/>
      </a:accent4>
      <a:accent5>
        <a:srgbClr val="9E1212"/>
      </a:accent5>
      <a:accent6>
        <a:srgbClr val="0D3481"/>
      </a:accent6>
      <a:hlink>
        <a:srgbClr val="76B900"/>
      </a:hlink>
      <a:folHlink>
        <a:srgbClr val="004827"/>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4"/>
          </a:solidFill>
        </a:ln>
      </a:spPr>
      <a:bodyPr/>
      <a:lstStyle/>
      <a:style>
        <a:lnRef idx="1">
          <a:schemeClr val="accent1"/>
        </a:lnRef>
        <a:fillRef idx="0">
          <a:schemeClr val="accent1"/>
        </a:fillRef>
        <a:effectRef idx="0">
          <a:schemeClr val="accent1"/>
        </a:effectRef>
        <a:fontRef idx="minor">
          <a:schemeClr val="tx1"/>
        </a:fontRef>
      </a:style>
    </a:lnDef>
    <a:txDef>
      <a:spPr>
        <a:noFill/>
        <a:ln w="6350">
          <a:noFill/>
        </a:ln>
      </a:spPr>
      <a:bodyPr wrap="none" rtlCol="0" anchor="ctr">
        <a:spAutoFit/>
      </a:bodyPr>
      <a:lstStyle>
        <a:defPPr algn="ctr">
          <a:lnSpc>
            <a:spcPct val="90000"/>
          </a:lnSpc>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raClrScheme>
      <a:clrScheme name="PPT_Template_Corp_16x9_rev2 1">
        <a:dk1>
          <a:srgbClr val="808080"/>
        </a:dk1>
        <a:lt1>
          <a:srgbClr val="FFFFFF"/>
        </a:lt1>
        <a:dk2>
          <a:srgbClr val="000000"/>
        </a:dk2>
        <a:lt2>
          <a:srgbClr val="B9E700"/>
        </a:lt2>
        <a:accent1>
          <a:srgbClr val="33CCCC"/>
        </a:accent1>
        <a:accent2>
          <a:srgbClr val="FF9933"/>
        </a:accent2>
        <a:accent3>
          <a:srgbClr val="AAAAAA"/>
        </a:accent3>
        <a:accent4>
          <a:srgbClr val="DADADA"/>
        </a:accent4>
        <a:accent5>
          <a:srgbClr val="ADE2E2"/>
        </a:accent5>
        <a:accent6>
          <a:srgbClr val="E78A2D"/>
        </a:accent6>
        <a:hlink>
          <a:srgbClr val="99CCFF"/>
        </a:hlink>
        <a:folHlink>
          <a:srgbClr val="0000FF"/>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LI_Template_2017.pptx" id="{9D1CC3A8-1DFE-473B-AA6D-242488B843F9}" vid="{17D520A6-9774-4F35-881E-3BA09F77E9B5}"/>
    </a:ext>
  </a:extLst>
</a:theme>
</file>

<file path=ppt/theme/theme8.xml><?xml version="1.0" encoding="utf-8"?>
<a:theme xmlns:a="http://schemas.openxmlformats.org/drawingml/2006/main" name="12_Title &amp; Bullet">
  <a:themeElements>
    <a:clrScheme name="2015 WHITE Template">
      <a:dk1>
        <a:srgbClr val="B3B3B3"/>
      </a:dk1>
      <a:lt1>
        <a:srgbClr val="FFFFFF"/>
      </a:lt1>
      <a:dk2>
        <a:srgbClr val="000000"/>
      </a:dk2>
      <a:lt2>
        <a:srgbClr val="76B900"/>
      </a:lt2>
      <a:accent1>
        <a:srgbClr val="0071C5"/>
      </a:accent1>
      <a:accent2>
        <a:srgbClr val="007450"/>
      </a:accent2>
      <a:accent3>
        <a:srgbClr val="9A4216"/>
      </a:accent3>
      <a:accent4>
        <a:srgbClr val="505050"/>
      </a:accent4>
      <a:accent5>
        <a:srgbClr val="9E1212"/>
      </a:accent5>
      <a:accent6>
        <a:srgbClr val="0D3481"/>
      </a:accent6>
      <a:hlink>
        <a:srgbClr val="76B900"/>
      </a:hlink>
      <a:folHlink>
        <a:srgbClr val="004827"/>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4"/>
          </a:solidFill>
        </a:ln>
      </a:spPr>
      <a:bodyPr/>
      <a:lstStyle/>
      <a:style>
        <a:lnRef idx="1">
          <a:schemeClr val="accent1"/>
        </a:lnRef>
        <a:fillRef idx="0">
          <a:schemeClr val="accent1"/>
        </a:fillRef>
        <a:effectRef idx="0">
          <a:schemeClr val="accent1"/>
        </a:effectRef>
        <a:fontRef idx="minor">
          <a:schemeClr val="tx1"/>
        </a:fontRef>
      </a:style>
    </a:lnDef>
    <a:txDef>
      <a:spPr>
        <a:noFill/>
        <a:ln w="6350">
          <a:noFill/>
        </a:ln>
      </a:spPr>
      <a:bodyPr wrap="none" rtlCol="0" anchor="ctr">
        <a:spAutoFit/>
      </a:bodyPr>
      <a:lstStyle>
        <a:defPPr algn="ctr">
          <a:lnSpc>
            <a:spcPct val="90000"/>
          </a:lnSpc>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raClrScheme>
      <a:clrScheme name="PPT_Template_Corp_16x9_rev2 1">
        <a:dk1>
          <a:srgbClr val="808080"/>
        </a:dk1>
        <a:lt1>
          <a:srgbClr val="FFFFFF"/>
        </a:lt1>
        <a:dk2>
          <a:srgbClr val="000000"/>
        </a:dk2>
        <a:lt2>
          <a:srgbClr val="B9E700"/>
        </a:lt2>
        <a:accent1>
          <a:srgbClr val="33CCCC"/>
        </a:accent1>
        <a:accent2>
          <a:srgbClr val="FF9933"/>
        </a:accent2>
        <a:accent3>
          <a:srgbClr val="AAAAAA"/>
        </a:accent3>
        <a:accent4>
          <a:srgbClr val="DADADA"/>
        </a:accent4>
        <a:accent5>
          <a:srgbClr val="ADE2E2"/>
        </a:accent5>
        <a:accent6>
          <a:srgbClr val="E78A2D"/>
        </a:accent6>
        <a:hlink>
          <a:srgbClr val="99CCFF"/>
        </a:hlink>
        <a:folHlink>
          <a:srgbClr val="0000FF"/>
        </a:folHlink>
      </a:clrScheme>
      <a:clrMap bg1="dk2" tx1="lt1" bg2="dk1" tx2="lt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16_Title &amp; Bullet">
  <a:themeElements>
    <a:clrScheme name="2015 WHITE Template">
      <a:dk1>
        <a:srgbClr val="B3B3B3"/>
      </a:dk1>
      <a:lt1>
        <a:srgbClr val="FFFFFF"/>
      </a:lt1>
      <a:dk2>
        <a:srgbClr val="000000"/>
      </a:dk2>
      <a:lt2>
        <a:srgbClr val="76B900"/>
      </a:lt2>
      <a:accent1>
        <a:srgbClr val="0071C5"/>
      </a:accent1>
      <a:accent2>
        <a:srgbClr val="007450"/>
      </a:accent2>
      <a:accent3>
        <a:srgbClr val="9A4216"/>
      </a:accent3>
      <a:accent4>
        <a:srgbClr val="505050"/>
      </a:accent4>
      <a:accent5>
        <a:srgbClr val="9E1212"/>
      </a:accent5>
      <a:accent6>
        <a:srgbClr val="0D3481"/>
      </a:accent6>
      <a:hlink>
        <a:srgbClr val="76B900"/>
      </a:hlink>
      <a:folHlink>
        <a:srgbClr val="004827"/>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4"/>
          </a:solidFill>
        </a:ln>
      </a:spPr>
      <a:bodyPr/>
      <a:lstStyle/>
      <a:style>
        <a:lnRef idx="1">
          <a:schemeClr val="accent1"/>
        </a:lnRef>
        <a:fillRef idx="0">
          <a:schemeClr val="accent1"/>
        </a:fillRef>
        <a:effectRef idx="0">
          <a:schemeClr val="accent1"/>
        </a:effectRef>
        <a:fontRef idx="minor">
          <a:schemeClr val="tx1"/>
        </a:fontRef>
      </a:style>
    </a:lnDef>
    <a:txDef>
      <a:spPr>
        <a:noFill/>
        <a:ln w="6350">
          <a:noFill/>
        </a:ln>
      </a:spPr>
      <a:bodyPr wrap="none" rtlCol="0" anchor="ctr">
        <a:spAutoFit/>
      </a:bodyPr>
      <a:lstStyle>
        <a:defPPr algn="ctr">
          <a:lnSpc>
            <a:spcPct val="90000"/>
          </a:lnSpc>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raClrScheme>
      <a:clrScheme name="PPT_Template_Corp_16x9_rev2 1">
        <a:dk1>
          <a:srgbClr val="808080"/>
        </a:dk1>
        <a:lt1>
          <a:srgbClr val="FFFFFF"/>
        </a:lt1>
        <a:dk2>
          <a:srgbClr val="000000"/>
        </a:dk2>
        <a:lt2>
          <a:srgbClr val="B9E700"/>
        </a:lt2>
        <a:accent1>
          <a:srgbClr val="33CCCC"/>
        </a:accent1>
        <a:accent2>
          <a:srgbClr val="FF9933"/>
        </a:accent2>
        <a:accent3>
          <a:srgbClr val="AAAAAA"/>
        </a:accent3>
        <a:accent4>
          <a:srgbClr val="DADADA"/>
        </a:accent4>
        <a:accent5>
          <a:srgbClr val="ADE2E2"/>
        </a:accent5>
        <a:accent6>
          <a:srgbClr val="E78A2D"/>
        </a:accent6>
        <a:hlink>
          <a:srgbClr val="99CCFF"/>
        </a:hlink>
        <a:folHlink>
          <a:srgbClr val="0000FF"/>
        </a:folHlink>
      </a:clrScheme>
      <a:clrMap bg1="dk2" tx1="lt1" bg2="dk1" tx2="lt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otalTime>85078</TotalTime>
  <Words>1174</Words>
  <Application>Microsoft Macintosh PowerPoint</Application>
  <PresentationFormat>Widescreen</PresentationFormat>
  <Paragraphs>289</Paragraphs>
  <Slides>22</Slides>
  <Notes>16</Notes>
  <HiddenSlides>0</HiddenSlides>
  <MMClips>0</MMClips>
  <ScaleCrop>false</ScaleCrop>
  <HeadingPairs>
    <vt:vector size="6" baseType="variant">
      <vt:variant>
        <vt:lpstr>Fonts Used</vt:lpstr>
      </vt:variant>
      <vt:variant>
        <vt:i4>10</vt:i4>
      </vt:variant>
      <vt:variant>
        <vt:lpstr>Theme</vt:lpstr>
      </vt:variant>
      <vt:variant>
        <vt:i4>10</vt:i4>
      </vt:variant>
      <vt:variant>
        <vt:lpstr>Slide Titles</vt:lpstr>
      </vt:variant>
      <vt:variant>
        <vt:i4>22</vt:i4>
      </vt:variant>
    </vt:vector>
  </HeadingPairs>
  <TitlesOfParts>
    <vt:vector size="42" baseType="lpstr">
      <vt:lpstr>ＭＳ Ｐゴシック</vt:lpstr>
      <vt:lpstr>ＭＳ Ｐゴシック</vt:lpstr>
      <vt:lpstr>Arial</vt:lpstr>
      <vt:lpstr>Cambria Math</vt:lpstr>
      <vt:lpstr>Century Gothic</vt:lpstr>
      <vt:lpstr>Noto Sans Symbols</vt:lpstr>
      <vt:lpstr>Questrial</vt:lpstr>
      <vt:lpstr>Segoe UI Light</vt:lpstr>
      <vt:lpstr>Trebuchet MS</vt:lpstr>
      <vt:lpstr>Wingdings</vt:lpstr>
      <vt:lpstr>Title &amp; Bullet</vt:lpstr>
      <vt:lpstr>3_Title &amp; Bullet</vt:lpstr>
      <vt:lpstr>4_Title &amp; Bullet</vt:lpstr>
      <vt:lpstr>2_Title &amp; Bullet</vt:lpstr>
      <vt:lpstr>5_Title &amp; Bullet</vt:lpstr>
      <vt:lpstr>7_Title &amp; Bullet</vt:lpstr>
      <vt:lpstr>8_Title &amp; Bullet</vt:lpstr>
      <vt:lpstr>12_Title &amp; Bullet</vt:lpstr>
      <vt:lpstr>16_Title &amp; Bullet</vt:lpstr>
      <vt:lpstr>17_Title &amp; Bullet</vt:lpstr>
      <vt:lpstr>Performance</vt:lpstr>
      <vt:lpstr>Performance – Deployment</vt:lpstr>
      <vt:lpstr>Categories of performance</vt:lpstr>
      <vt:lpstr>Levers</vt:lpstr>
      <vt:lpstr>NVIDIA TensorRT</vt:lpstr>
      <vt:lpstr>NVIDIA Tensorrt</vt:lpstr>
      <vt:lpstr>TensorRT deployment WORKFLOW</vt:lpstr>
      <vt:lpstr>TensorRT optimizations</vt:lpstr>
      <vt:lpstr>PowerPoint Presentation</vt:lpstr>
      <vt:lpstr>PowerPoint Presentation</vt:lpstr>
      <vt:lpstr>Tensorrt Key Info</vt:lpstr>
      <vt:lpstr>Performance – Training</vt:lpstr>
      <vt:lpstr>Next Page</vt:lpstr>
      <vt:lpstr>Learning Principle</vt:lpstr>
      <vt:lpstr>Learning Principle</vt:lpstr>
      <vt:lpstr>Learning Principle</vt:lpstr>
      <vt:lpstr>One HyperParameter: Learning Rate</vt:lpstr>
      <vt:lpstr>TECHNIQUES TO IMPROVE MODEL</vt:lpstr>
      <vt:lpstr>Performance Improvement</vt:lpstr>
      <vt:lpstr>More data</vt:lpstr>
      <vt:lpstr>DATA AUGMENTATION</vt:lpstr>
      <vt:lpstr>DATA AUGMENTATION</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c:creator>
  <cp:lastModifiedBy>Michael Mendelson</cp:lastModifiedBy>
  <cp:revision>304</cp:revision>
  <dcterms:created xsi:type="dcterms:W3CDTF">2017-05-04T21:27:43Z</dcterms:created>
  <dcterms:modified xsi:type="dcterms:W3CDTF">2019-03-06T19:09:28Z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6b558183-044c-4105-8d9c-cea02a2a3d86_Enabled">
    <vt:lpwstr>True</vt:lpwstr>
  </property>
  <property fmtid="{D5CDD505-2E9C-101B-9397-08002B2CF9AE}" pid="3" name="MSIP_Label_6b558183-044c-4105-8d9c-cea02a2a3d86_SiteId">
    <vt:lpwstr>43083d15-7273-40c1-b7db-39efd9ccc17a</vt:lpwstr>
  </property>
  <property fmtid="{D5CDD505-2E9C-101B-9397-08002B2CF9AE}" pid="4" name="MSIP_Label_6b558183-044c-4105-8d9c-cea02a2a3d86_Ref">
    <vt:lpwstr>https://api.informationprotection.azure.com/api/43083d15-7273-40c1-b7db-39efd9ccc17a</vt:lpwstr>
  </property>
  <property fmtid="{D5CDD505-2E9C-101B-9397-08002B2CF9AE}" pid="5" name="MSIP_Label_6b558183-044c-4105-8d9c-cea02a2a3d86_Owner">
    <vt:lpwstr>mmendelson@nvidia.com</vt:lpwstr>
  </property>
  <property fmtid="{D5CDD505-2E9C-101B-9397-08002B2CF9AE}" pid="6" name="MSIP_Label_6b558183-044c-4105-8d9c-cea02a2a3d86_SetDate">
    <vt:lpwstr>2018-05-25T16:07:18.9318402-07:00</vt:lpwstr>
  </property>
  <property fmtid="{D5CDD505-2E9C-101B-9397-08002B2CF9AE}" pid="7" name="MSIP_Label_6b558183-044c-4105-8d9c-cea02a2a3d86_Name">
    <vt:lpwstr>Unrestricted</vt:lpwstr>
  </property>
  <property fmtid="{D5CDD505-2E9C-101B-9397-08002B2CF9AE}" pid="8" name="MSIP_Label_6b558183-044c-4105-8d9c-cea02a2a3d86_Application">
    <vt:lpwstr>Microsoft Azure Information Protection</vt:lpwstr>
  </property>
  <property fmtid="{D5CDD505-2E9C-101B-9397-08002B2CF9AE}" pid="9" name="MSIP_Label_6b558183-044c-4105-8d9c-cea02a2a3d86_Extended_MSFT_Method">
    <vt:lpwstr>Automatic</vt:lpwstr>
  </property>
  <property fmtid="{D5CDD505-2E9C-101B-9397-08002B2CF9AE}" pid="10" name="Sensitivity">
    <vt:lpwstr>Unrestricted</vt:lpwstr>
  </property>
</Properties>
</file>